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4"/>
  </p:sldMasterIdLst>
  <p:notesMasterIdLst>
    <p:notesMasterId r:id="rId78"/>
  </p:notesMasterIdLst>
  <p:handoutMasterIdLst>
    <p:handoutMasterId r:id="rId79"/>
  </p:handoutMasterIdLst>
  <p:sldIdLst>
    <p:sldId id="2147482608" r:id="rId35"/>
    <p:sldId id="2147483303" r:id="rId36"/>
    <p:sldId id="2147472333" r:id="rId37"/>
    <p:sldId id="2147483388" r:id="rId38"/>
    <p:sldId id="2147483438" r:id="rId39"/>
    <p:sldId id="2145707312" r:id="rId40"/>
    <p:sldId id="2145707326" r:id="rId41"/>
    <p:sldId id="2145707316" r:id="rId42"/>
    <p:sldId id="2147483378" r:id="rId43"/>
    <p:sldId id="2147483390" r:id="rId44"/>
    <p:sldId id="2147483384" r:id="rId45"/>
    <p:sldId id="2147483439" r:id="rId46"/>
    <p:sldId id="2147483383" r:id="rId47"/>
    <p:sldId id="2147483389" r:id="rId48"/>
    <p:sldId id="2147483380" r:id="rId49"/>
    <p:sldId id="2147483382" r:id="rId50"/>
    <p:sldId id="2147483408" r:id="rId51"/>
    <p:sldId id="2147483395" r:id="rId52"/>
    <p:sldId id="2147483433" r:id="rId53"/>
    <p:sldId id="2147483434" r:id="rId54"/>
    <p:sldId id="3065" r:id="rId55"/>
    <p:sldId id="256" r:id="rId56"/>
    <p:sldId id="2147483431" r:id="rId57"/>
    <p:sldId id="2145707328" r:id="rId58"/>
    <p:sldId id="4367" r:id="rId59"/>
    <p:sldId id="2147483440" r:id="rId60"/>
    <p:sldId id="2147483442" r:id="rId61"/>
    <p:sldId id="2145707333" r:id="rId62"/>
    <p:sldId id="2147483441" r:id="rId63"/>
    <p:sldId id="2145707331" r:id="rId64"/>
    <p:sldId id="2145707338" r:id="rId65"/>
    <p:sldId id="2147483436" r:id="rId66"/>
    <p:sldId id="2147483398" r:id="rId67"/>
    <p:sldId id="2147482616" r:id="rId68"/>
    <p:sldId id="2147483396" r:id="rId69"/>
    <p:sldId id="2147483424" r:id="rId70"/>
    <p:sldId id="2147483425" r:id="rId71"/>
    <p:sldId id="2147483365" r:id="rId72"/>
    <p:sldId id="2147483435" r:id="rId73"/>
    <p:sldId id="2147483363" r:id="rId74"/>
    <p:sldId id="2147483362" r:id="rId75"/>
    <p:sldId id="265" r:id="rId76"/>
    <p:sldId id="2147483374" r:id="rId7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77505E-0D52-D445-34F8-275C5EF89AF7}" name="Weigold, Manuela" initials="" userId="S::manuela.weigold@zuehlke.com::58d334e6-a95a-4f59-b386-54eb689c1dd8" providerId="AD"/>
  <p188:author id="{AEF51DD9-B1C1-9A1E-53D0-5DF21C7D5268}" name="Rothenberger, Benjamin" initials="" userId="S::benjamin.rothenberger@zuehlke.com::8f5414e3-5b40-4058-86b6-e51fc6a31f1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D6E716-3A24-485E-B66A-202964A99ADD}" v="40" dt="2025-08-14T11:29:12.89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slide" Target="slides/slide29.xml"/><Relationship Id="rId68" Type="http://schemas.openxmlformats.org/officeDocument/2006/relationships/slide" Target="slides/slide34.xml"/><Relationship Id="rId84" Type="http://schemas.microsoft.com/office/2016/11/relationships/changesInfo" Target="changesInfos/changesInfo1.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 Target="slides/slide3.xml"/><Relationship Id="rId53" Type="http://schemas.openxmlformats.org/officeDocument/2006/relationships/slide" Target="slides/slide19.xml"/><Relationship Id="rId58" Type="http://schemas.openxmlformats.org/officeDocument/2006/relationships/slide" Target="slides/slide24.xml"/><Relationship Id="rId74" Type="http://schemas.openxmlformats.org/officeDocument/2006/relationships/slide" Target="slides/slide40.xml"/><Relationship Id="rId79" Type="http://schemas.openxmlformats.org/officeDocument/2006/relationships/handoutMaster" Target="handoutMasters/handoutMaster1.xml"/><Relationship Id="rId5" Type="http://schemas.openxmlformats.org/officeDocument/2006/relationships/customXml" Target="../customXml/item5.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slide" Target="slides/slide43.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slide" Target="slides/slide3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slide" Target="slides/slide4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notesMaster" Target="notesMasters/notesMaster1.xml"/><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 Id="rId34" Type="http://schemas.openxmlformats.org/officeDocument/2006/relationships/slideMaster" Target="slideMasters/slideMaster1.xml"/><Relationship Id="rId50" Type="http://schemas.openxmlformats.org/officeDocument/2006/relationships/slide" Target="slides/slide16.xml"/><Relationship Id="rId55" Type="http://schemas.openxmlformats.org/officeDocument/2006/relationships/slide" Target="slides/slide21.xml"/><Relationship Id="rId76" Type="http://schemas.openxmlformats.org/officeDocument/2006/relationships/slide" Target="slides/slide42.xml"/><Relationship Id="rId7" Type="http://schemas.openxmlformats.org/officeDocument/2006/relationships/customXml" Target="../customXml/item7.xml"/><Relationship Id="rId71" Type="http://schemas.openxmlformats.org/officeDocument/2006/relationships/slide" Target="slides/slide37.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 Target="slides/slide6.xml"/><Relationship Id="rId45" Type="http://schemas.openxmlformats.org/officeDocument/2006/relationships/slide" Target="slides/slide11.xml"/><Relationship Id="rId66" Type="http://schemas.openxmlformats.org/officeDocument/2006/relationships/slide" Target="slides/slide32.xml"/><Relationship Id="rId61" Type="http://schemas.openxmlformats.org/officeDocument/2006/relationships/slide" Target="slides/slide2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nfi, Fabio" userId="dad10e48-f031-4ba0-8287-87f8801dbe36" providerId="ADAL" clId="{50D6E716-3A24-485E-B66A-202964A99ADD}"/>
    <pc:docChg chg="custSel modMainMaster">
      <pc:chgData name="Banfi, Fabio" userId="dad10e48-f031-4ba0-8287-87f8801dbe36" providerId="ADAL" clId="{50D6E716-3A24-485E-B66A-202964A99ADD}" dt="2025-08-14T11:29:12.896" v="39" actId="139"/>
      <pc:docMkLst>
        <pc:docMk/>
      </pc:docMkLst>
      <pc:sldMasterChg chg="modSp mod modSldLayout">
        <pc:chgData name="Banfi, Fabio" userId="dad10e48-f031-4ba0-8287-87f8801dbe36" providerId="ADAL" clId="{50D6E716-3A24-485E-B66A-202964A99ADD}" dt="2025-08-14T11:29:12.896" v="39" actId="139"/>
        <pc:sldMasterMkLst>
          <pc:docMk/>
          <pc:sldMasterMk cId="259861064" sldId="2147483648"/>
        </pc:sldMasterMkLst>
        <pc:spChg chg="mod">
          <ac:chgData name="Banfi, Fabio" userId="dad10e48-f031-4ba0-8287-87f8801dbe36" providerId="ADAL" clId="{50D6E716-3A24-485E-B66A-202964A99ADD}" dt="2025-08-14T11:29:12.842" v="1" actId="139"/>
          <ac:spMkLst>
            <pc:docMk/>
            <pc:sldMasterMk cId="259861064" sldId="2147483648"/>
            <ac:spMk id="7" creationId="{D6A5A859-4CE8-2837-746E-F8B2E0E6F21F}"/>
          </ac:spMkLst>
        </pc:spChg>
        <pc:spChg chg="mod">
          <ac:chgData name="Banfi, Fabio" userId="dad10e48-f031-4ba0-8287-87f8801dbe36" providerId="ADAL" clId="{50D6E716-3A24-485E-B66A-202964A99ADD}" dt="2025-08-14T11:29:12.845" v="3" actId="139"/>
          <ac:spMkLst>
            <pc:docMk/>
            <pc:sldMasterMk cId="259861064" sldId="2147483648"/>
            <ac:spMk id="68" creationId="{61C71873-52D3-45F7-59C2-98B44A61CBDD}"/>
          </ac:spMkLst>
        </pc:spChg>
        <pc:spChg chg="mod">
          <ac:chgData name="Banfi, Fabio" userId="dad10e48-f031-4ba0-8287-87f8801dbe36" providerId="ADAL" clId="{50D6E716-3A24-485E-B66A-202964A99ADD}" dt="2025-08-14T11:29:12.846" v="5" actId="139"/>
          <ac:spMkLst>
            <pc:docMk/>
            <pc:sldMasterMk cId="259861064" sldId="2147483648"/>
            <ac:spMk id="72" creationId="{D0CCF352-5FE7-85C8-603C-8D9FD1E2CB4D}"/>
          </ac:spMkLst>
        </pc:spChg>
        <pc:spChg chg="mod">
          <ac:chgData name="Banfi, Fabio" userId="dad10e48-f031-4ba0-8287-87f8801dbe36" providerId="ADAL" clId="{50D6E716-3A24-485E-B66A-202964A99ADD}" dt="2025-08-14T11:29:12.848" v="7" actId="139"/>
          <ac:spMkLst>
            <pc:docMk/>
            <pc:sldMasterMk cId="259861064" sldId="2147483648"/>
            <ac:spMk id="73" creationId="{DDC0E9FF-D178-AF74-F5DF-8B06BE4DAB13}"/>
          </ac:spMkLst>
        </pc:spChg>
        <pc:sldLayoutChg chg="modSp mod">
          <pc:chgData name="Banfi, Fabio" userId="dad10e48-f031-4ba0-8287-87f8801dbe36" providerId="ADAL" clId="{50D6E716-3A24-485E-B66A-202964A99ADD}" dt="2025-08-14T11:29:12.887" v="31" actId="139"/>
          <pc:sldLayoutMkLst>
            <pc:docMk/>
            <pc:sldMasterMk cId="259861064" sldId="2147483648"/>
            <pc:sldLayoutMk cId="2755087783" sldId="2147483663"/>
          </pc:sldLayoutMkLst>
          <pc:spChg chg="mod">
            <ac:chgData name="Banfi, Fabio" userId="dad10e48-f031-4ba0-8287-87f8801dbe36" providerId="ADAL" clId="{50D6E716-3A24-485E-B66A-202964A99ADD}" dt="2025-08-14T11:29:12.880" v="25" actId="139"/>
            <ac:spMkLst>
              <pc:docMk/>
              <pc:sldMasterMk cId="259861064" sldId="2147483648"/>
              <pc:sldLayoutMk cId="2755087783" sldId="2147483663"/>
              <ac:spMk id="8" creationId="{E02A060C-053E-D862-35FF-299067B3407D}"/>
            </ac:spMkLst>
          </pc:spChg>
          <pc:spChg chg="mod">
            <ac:chgData name="Banfi, Fabio" userId="dad10e48-f031-4ba0-8287-87f8801dbe36" providerId="ADAL" clId="{50D6E716-3A24-485E-B66A-202964A99ADD}" dt="2025-08-14T11:29:12.883" v="27" actId="139"/>
            <ac:spMkLst>
              <pc:docMk/>
              <pc:sldMasterMk cId="259861064" sldId="2147483648"/>
              <pc:sldLayoutMk cId="2755087783" sldId="2147483663"/>
              <ac:spMk id="9" creationId="{A98BE92A-9755-AE15-B4A4-1FDC0DBC7C86}"/>
            </ac:spMkLst>
          </pc:spChg>
          <pc:spChg chg="mod">
            <ac:chgData name="Banfi, Fabio" userId="dad10e48-f031-4ba0-8287-87f8801dbe36" providerId="ADAL" clId="{50D6E716-3A24-485E-B66A-202964A99ADD}" dt="2025-08-14T11:29:12.885" v="29" actId="139"/>
            <ac:spMkLst>
              <pc:docMk/>
              <pc:sldMasterMk cId="259861064" sldId="2147483648"/>
              <pc:sldLayoutMk cId="2755087783" sldId="2147483663"/>
              <ac:spMk id="10" creationId="{81990056-6B89-CFA7-4E7C-45F24B4D7E7B}"/>
            </ac:spMkLst>
          </pc:spChg>
          <pc:spChg chg="mod">
            <ac:chgData name="Banfi, Fabio" userId="dad10e48-f031-4ba0-8287-87f8801dbe36" providerId="ADAL" clId="{50D6E716-3A24-485E-B66A-202964A99ADD}" dt="2025-08-14T11:29:12.887" v="31" actId="139"/>
            <ac:spMkLst>
              <pc:docMk/>
              <pc:sldMasterMk cId="259861064" sldId="2147483648"/>
              <pc:sldLayoutMk cId="2755087783" sldId="2147483663"/>
              <ac:spMk id="13" creationId="{51583ABD-977D-1686-D80C-B218197E49E9}"/>
            </ac:spMkLst>
          </pc:spChg>
        </pc:sldLayoutChg>
        <pc:sldLayoutChg chg="modSp mod">
          <pc:chgData name="Banfi, Fabio" userId="dad10e48-f031-4ba0-8287-87f8801dbe36" providerId="ADAL" clId="{50D6E716-3A24-485E-B66A-202964A99ADD}" dt="2025-08-14T11:29:12.860" v="15" actId="139"/>
          <pc:sldLayoutMkLst>
            <pc:docMk/>
            <pc:sldMasterMk cId="259861064" sldId="2147483648"/>
            <pc:sldLayoutMk cId="2387091362" sldId="2147483730"/>
          </pc:sldLayoutMkLst>
          <pc:spChg chg="mod">
            <ac:chgData name="Banfi, Fabio" userId="dad10e48-f031-4ba0-8287-87f8801dbe36" providerId="ADAL" clId="{50D6E716-3A24-485E-B66A-202964A99ADD}" dt="2025-08-14T11:29:12.852" v="9" actId="139"/>
            <ac:spMkLst>
              <pc:docMk/>
              <pc:sldMasterMk cId="259861064" sldId="2147483648"/>
              <pc:sldLayoutMk cId="2387091362" sldId="2147483730"/>
              <ac:spMk id="15" creationId="{C6606F6C-3DBD-CA47-F135-B3D39D613F5C}"/>
            </ac:spMkLst>
          </pc:spChg>
          <pc:spChg chg="mod">
            <ac:chgData name="Banfi, Fabio" userId="dad10e48-f031-4ba0-8287-87f8801dbe36" providerId="ADAL" clId="{50D6E716-3A24-485E-B66A-202964A99ADD}" dt="2025-08-14T11:29:12.855" v="11" actId="139"/>
            <ac:spMkLst>
              <pc:docMk/>
              <pc:sldMasterMk cId="259861064" sldId="2147483648"/>
              <pc:sldLayoutMk cId="2387091362" sldId="2147483730"/>
              <ac:spMk id="16" creationId="{47855D95-75E2-B652-4C23-1E40E9EBC676}"/>
            </ac:spMkLst>
          </pc:spChg>
          <pc:spChg chg="mod">
            <ac:chgData name="Banfi, Fabio" userId="dad10e48-f031-4ba0-8287-87f8801dbe36" providerId="ADAL" clId="{50D6E716-3A24-485E-B66A-202964A99ADD}" dt="2025-08-14T11:29:12.857" v="13" actId="139"/>
            <ac:spMkLst>
              <pc:docMk/>
              <pc:sldMasterMk cId="259861064" sldId="2147483648"/>
              <pc:sldLayoutMk cId="2387091362" sldId="2147483730"/>
              <ac:spMk id="17" creationId="{A2AEBE57-64BB-7F9A-2474-6F715A4BE2D0}"/>
            </ac:spMkLst>
          </pc:spChg>
          <pc:spChg chg="mod">
            <ac:chgData name="Banfi, Fabio" userId="dad10e48-f031-4ba0-8287-87f8801dbe36" providerId="ADAL" clId="{50D6E716-3A24-485E-B66A-202964A99ADD}" dt="2025-08-14T11:29:12.860" v="15" actId="139"/>
            <ac:spMkLst>
              <pc:docMk/>
              <pc:sldMasterMk cId="259861064" sldId="2147483648"/>
              <pc:sldLayoutMk cId="2387091362" sldId="2147483730"/>
              <ac:spMk id="18" creationId="{05AE037A-D980-59A9-69B8-1E18685AC95F}"/>
            </ac:spMkLst>
          </pc:spChg>
        </pc:sldLayoutChg>
        <pc:sldLayoutChg chg="modSp mod">
          <pc:chgData name="Banfi, Fabio" userId="dad10e48-f031-4ba0-8287-87f8801dbe36" providerId="ADAL" clId="{50D6E716-3A24-485E-B66A-202964A99ADD}" dt="2025-08-14T11:29:12.876" v="23" actId="139"/>
          <pc:sldLayoutMkLst>
            <pc:docMk/>
            <pc:sldMasterMk cId="259861064" sldId="2147483648"/>
            <pc:sldLayoutMk cId="3811794794" sldId="2147483731"/>
          </pc:sldLayoutMkLst>
          <pc:spChg chg="mod">
            <ac:chgData name="Banfi, Fabio" userId="dad10e48-f031-4ba0-8287-87f8801dbe36" providerId="ADAL" clId="{50D6E716-3A24-485E-B66A-202964A99ADD}" dt="2025-08-14T11:29:12.868" v="17" actId="139"/>
            <ac:spMkLst>
              <pc:docMk/>
              <pc:sldMasterMk cId="259861064" sldId="2147483648"/>
              <pc:sldLayoutMk cId="3811794794" sldId="2147483731"/>
              <ac:spMk id="19" creationId="{0A1D6E7A-A09E-2C6A-5B99-74A97CC81479}"/>
            </ac:spMkLst>
          </pc:spChg>
          <pc:spChg chg="mod">
            <ac:chgData name="Banfi, Fabio" userId="dad10e48-f031-4ba0-8287-87f8801dbe36" providerId="ADAL" clId="{50D6E716-3A24-485E-B66A-202964A99ADD}" dt="2025-08-14T11:29:12.871" v="19" actId="139"/>
            <ac:spMkLst>
              <pc:docMk/>
              <pc:sldMasterMk cId="259861064" sldId="2147483648"/>
              <pc:sldLayoutMk cId="3811794794" sldId="2147483731"/>
              <ac:spMk id="20" creationId="{5A783CE9-BCB9-F844-AB8D-7B7A763CC446}"/>
            </ac:spMkLst>
          </pc:spChg>
          <pc:spChg chg="mod">
            <ac:chgData name="Banfi, Fabio" userId="dad10e48-f031-4ba0-8287-87f8801dbe36" providerId="ADAL" clId="{50D6E716-3A24-485E-B66A-202964A99ADD}" dt="2025-08-14T11:29:12.873" v="21" actId="139"/>
            <ac:spMkLst>
              <pc:docMk/>
              <pc:sldMasterMk cId="259861064" sldId="2147483648"/>
              <pc:sldLayoutMk cId="3811794794" sldId="2147483731"/>
              <ac:spMk id="21" creationId="{61D7DB85-DC0E-911C-AFC0-A00FE9FB4218}"/>
            </ac:spMkLst>
          </pc:spChg>
          <pc:spChg chg="mod">
            <ac:chgData name="Banfi, Fabio" userId="dad10e48-f031-4ba0-8287-87f8801dbe36" providerId="ADAL" clId="{50D6E716-3A24-485E-B66A-202964A99ADD}" dt="2025-08-14T11:29:12.876" v="23" actId="139"/>
            <ac:spMkLst>
              <pc:docMk/>
              <pc:sldMasterMk cId="259861064" sldId="2147483648"/>
              <pc:sldLayoutMk cId="3811794794" sldId="2147483731"/>
              <ac:spMk id="22" creationId="{FBC4D1F0-0B8C-F5F7-35AE-8CBBE25F01E4}"/>
            </ac:spMkLst>
          </pc:spChg>
        </pc:sldLayoutChg>
        <pc:sldLayoutChg chg="modSp mod">
          <pc:chgData name="Banfi, Fabio" userId="dad10e48-f031-4ba0-8287-87f8801dbe36" providerId="ADAL" clId="{50D6E716-3A24-485E-B66A-202964A99ADD}" dt="2025-08-14T11:29:12.896" v="39" actId="139"/>
          <pc:sldLayoutMkLst>
            <pc:docMk/>
            <pc:sldMasterMk cId="259861064" sldId="2147483648"/>
            <pc:sldLayoutMk cId="3277208104" sldId="2147483737"/>
          </pc:sldLayoutMkLst>
          <pc:spChg chg="mod">
            <ac:chgData name="Banfi, Fabio" userId="dad10e48-f031-4ba0-8287-87f8801dbe36" providerId="ADAL" clId="{50D6E716-3A24-485E-B66A-202964A99ADD}" dt="2025-08-14T11:29:12.888" v="33" actId="139"/>
            <ac:spMkLst>
              <pc:docMk/>
              <pc:sldMasterMk cId="259861064" sldId="2147483648"/>
              <pc:sldLayoutMk cId="3277208104" sldId="2147483737"/>
              <ac:spMk id="14" creationId="{EB7A1E92-C009-56EC-F987-1EBB6B064052}"/>
            </ac:spMkLst>
          </pc:spChg>
          <pc:spChg chg="mod">
            <ac:chgData name="Banfi, Fabio" userId="dad10e48-f031-4ba0-8287-87f8801dbe36" providerId="ADAL" clId="{50D6E716-3A24-485E-B66A-202964A99ADD}" dt="2025-08-14T11:29:12.891" v="35" actId="139"/>
            <ac:spMkLst>
              <pc:docMk/>
              <pc:sldMasterMk cId="259861064" sldId="2147483648"/>
              <pc:sldLayoutMk cId="3277208104" sldId="2147483737"/>
              <ac:spMk id="16" creationId="{78304E2C-D76F-2456-8633-314BD726A32B}"/>
            </ac:spMkLst>
          </pc:spChg>
          <pc:spChg chg="mod">
            <ac:chgData name="Banfi, Fabio" userId="dad10e48-f031-4ba0-8287-87f8801dbe36" providerId="ADAL" clId="{50D6E716-3A24-485E-B66A-202964A99ADD}" dt="2025-08-14T11:29:12.893" v="37" actId="139"/>
            <ac:spMkLst>
              <pc:docMk/>
              <pc:sldMasterMk cId="259861064" sldId="2147483648"/>
              <pc:sldLayoutMk cId="3277208104" sldId="2147483737"/>
              <ac:spMk id="17" creationId="{591C8154-62BF-6BE3-97D9-C7E7789158C8}"/>
            </ac:spMkLst>
          </pc:spChg>
          <pc:spChg chg="mod">
            <ac:chgData name="Banfi, Fabio" userId="dad10e48-f031-4ba0-8287-87f8801dbe36" providerId="ADAL" clId="{50D6E716-3A24-485E-B66A-202964A99ADD}" dt="2025-08-14T11:29:12.896" v="39" actId="139"/>
            <ac:spMkLst>
              <pc:docMk/>
              <pc:sldMasterMk cId="259861064" sldId="2147483648"/>
              <pc:sldLayoutMk cId="3277208104" sldId="2147483737"/>
              <ac:spMk id="18" creationId="{120D845B-9A3F-D30F-FE80-F4F4A749CB5E}"/>
            </ac:spMkLst>
          </pc:spChg>
        </pc:sldLayoutChg>
      </pc:sldMasterChg>
    </pc:docChg>
  </pc:docChgLst>
  <pc:docChgLst>
    <pc:chgData name="Rothenberger, Benjamin" userId="8f5414e3-5b40-4058-86b6-e51fc6a31f1d" providerId="ADAL" clId="{342923E3-65B8-AB44-BDCB-4888FD0141AC}"/>
    <pc:docChg chg="undo redo custSel addSld delSld modSld">
      <pc:chgData name="Rothenberger, Benjamin" userId="8f5414e3-5b40-4058-86b6-e51fc6a31f1d" providerId="ADAL" clId="{342923E3-65B8-AB44-BDCB-4888FD0141AC}" dt="2025-04-11T07:21:45.059" v="2765"/>
      <pc:docMkLst>
        <pc:docMk/>
      </pc:docMkLst>
      <pc:sldChg chg="addSp delSp modSp add mod modAnim">
        <pc:chgData name="Rothenberger, Benjamin" userId="8f5414e3-5b40-4058-86b6-e51fc6a31f1d" providerId="ADAL" clId="{342923E3-65B8-AB44-BDCB-4888FD0141AC}" dt="2025-04-10T20:09:10.839" v="2596"/>
        <pc:sldMkLst>
          <pc:docMk/>
          <pc:sldMk cId="3000248548" sldId="256"/>
        </pc:sldMkLst>
        <pc:spChg chg="mod">
          <ac:chgData name="Rothenberger, Benjamin" userId="8f5414e3-5b40-4058-86b6-e51fc6a31f1d" providerId="ADAL" clId="{342923E3-65B8-AB44-BDCB-4888FD0141AC}" dt="2025-04-10T15:40:11.117" v="953" actId="20577"/>
          <ac:spMkLst>
            <pc:docMk/>
            <pc:sldMk cId="3000248548" sldId="256"/>
            <ac:spMk id="2" creationId="{77B55D24-04DD-4ACF-868F-1B16B7647D9A}"/>
          </ac:spMkLst>
        </pc:spChg>
        <pc:spChg chg="add mod">
          <ac:chgData name="Rothenberger, Benjamin" userId="8f5414e3-5b40-4058-86b6-e51fc6a31f1d" providerId="ADAL" clId="{342923E3-65B8-AB44-BDCB-4888FD0141AC}" dt="2025-04-10T15:39:06.478" v="859" actId="478"/>
          <ac:spMkLst>
            <pc:docMk/>
            <pc:sldMk cId="3000248548" sldId="256"/>
            <ac:spMk id="4" creationId="{39A48032-D4F0-1165-6C89-B30C81110123}"/>
          </ac:spMkLst>
        </pc:spChg>
        <pc:spChg chg="add mod">
          <ac:chgData name="Rothenberger, Benjamin" userId="8f5414e3-5b40-4058-86b6-e51fc6a31f1d" providerId="ADAL" clId="{342923E3-65B8-AB44-BDCB-4888FD0141AC}" dt="2025-04-10T15:45:20.631" v="1335" actId="1076"/>
          <ac:spMkLst>
            <pc:docMk/>
            <pc:sldMk cId="3000248548" sldId="256"/>
            <ac:spMk id="6" creationId="{D52ED355-26E1-8479-0F9E-050FC025A9FD}"/>
          </ac:spMkLst>
        </pc:spChg>
        <pc:spChg chg="del">
          <ac:chgData name="Rothenberger, Benjamin" userId="8f5414e3-5b40-4058-86b6-e51fc6a31f1d" providerId="ADAL" clId="{342923E3-65B8-AB44-BDCB-4888FD0141AC}" dt="2025-04-10T15:39:06.478" v="859" actId="478"/>
          <ac:spMkLst>
            <pc:docMk/>
            <pc:sldMk cId="3000248548" sldId="256"/>
            <ac:spMk id="7" creationId="{FDABD52B-E2E2-4537-BE87-3212EA72D663}"/>
          </ac:spMkLst>
        </pc:spChg>
        <pc:spChg chg="mod">
          <ac:chgData name="Rothenberger, Benjamin" userId="8f5414e3-5b40-4058-86b6-e51fc6a31f1d" providerId="ADAL" clId="{342923E3-65B8-AB44-BDCB-4888FD0141AC}" dt="2025-04-10T15:46:36.728" v="1340" actId="403"/>
          <ac:spMkLst>
            <pc:docMk/>
            <pc:sldMk cId="3000248548" sldId="256"/>
            <ac:spMk id="18" creationId="{8FB0FFB6-96E8-44BD-998F-7575AA7403C8}"/>
          </ac:spMkLst>
        </pc:spChg>
        <pc:spChg chg="mod">
          <ac:chgData name="Rothenberger, Benjamin" userId="8f5414e3-5b40-4058-86b6-e51fc6a31f1d" providerId="ADAL" clId="{342923E3-65B8-AB44-BDCB-4888FD0141AC}" dt="2025-04-10T15:46:39.849" v="1341" actId="403"/>
          <ac:spMkLst>
            <pc:docMk/>
            <pc:sldMk cId="3000248548" sldId="256"/>
            <ac:spMk id="19" creationId="{EF4B2C7A-3B32-4D0E-97FB-717E12BA834A}"/>
          </ac:spMkLst>
        </pc:spChg>
        <pc:spChg chg="mod">
          <ac:chgData name="Rothenberger, Benjamin" userId="8f5414e3-5b40-4058-86b6-e51fc6a31f1d" providerId="ADAL" clId="{342923E3-65B8-AB44-BDCB-4888FD0141AC}" dt="2025-04-10T15:46:53.938" v="1343" actId="1076"/>
          <ac:spMkLst>
            <pc:docMk/>
            <pc:sldMk cId="3000248548" sldId="256"/>
            <ac:spMk id="20" creationId="{C340583C-8119-45C6-A701-7B78E8B4867D}"/>
          </ac:spMkLst>
        </pc:spChg>
        <pc:spChg chg="mod">
          <ac:chgData name="Rothenberger, Benjamin" userId="8f5414e3-5b40-4058-86b6-e51fc6a31f1d" providerId="ADAL" clId="{342923E3-65B8-AB44-BDCB-4888FD0141AC}" dt="2025-04-10T15:39:25.928" v="906" actId="1035"/>
          <ac:spMkLst>
            <pc:docMk/>
            <pc:sldMk cId="3000248548" sldId="256"/>
            <ac:spMk id="23" creationId="{F75029E9-AAA1-4F65-B08D-114BBB48D222}"/>
          </ac:spMkLst>
        </pc:spChg>
        <pc:spChg chg="mod">
          <ac:chgData name="Rothenberger, Benjamin" userId="8f5414e3-5b40-4058-86b6-e51fc6a31f1d" providerId="ADAL" clId="{342923E3-65B8-AB44-BDCB-4888FD0141AC}" dt="2025-04-10T15:39:35.257" v="917" actId="1035"/>
          <ac:spMkLst>
            <pc:docMk/>
            <pc:sldMk cId="3000248548" sldId="256"/>
            <ac:spMk id="27" creationId="{76C5F5E9-A3DB-4D55-9CA4-1AF4C315A763}"/>
          </ac:spMkLst>
        </pc:spChg>
        <pc:cxnChg chg="mod">
          <ac:chgData name="Rothenberger, Benjamin" userId="8f5414e3-5b40-4058-86b6-e51fc6a31f1d" providerId="ADAL" clId="{342923E3-65B8-AB44-BDCB-4888FD0141AC}" dt="2025-04-10T15:39:35.257" v="917" actId="1035"/>
          <ac:cxnSpMkLst>
            <pc:docMk/>
            <pc:sldMk cId="3000248548" sldId="256"/>
            <ac:cxnSpMk id="30" creationId="{309F6003-1CE7-4AFF-AB83-478629332A53}"/>
          </ac:cxnSpMkLst>
        </pc:cxnChg>
        <pc:cxnChg chg="mod">
          <ac:chgData name="Rothenberger, Benjamin" userId="8f5414e3-5b40-4058-86b6-e51fc6a31f1d" providerId="ADAL" clId="{342923E3-65B8-AB44-BDCB-4888FD0141AC}" dt="2025-04-10T15:39:25.928" v="906" actId="1035"/>
          <ac:cxnSpMkLst>
            <pc:docMk/>
            <pc:sldMk cId="3000248548" sldId="256"/>
            <ac:cxnSpMk id="31" creationId="{44E380E3-9812-4487-BBFE-A4C7299F1FCC}"/>
          </ac:cxnSpMkLst>
        </pc:cxnChg>
        <pc:cxnChg chg="mod">
          <ac:chgData name="Rothenberger, Benjamin" userId="8f5414e3-5b40-4058-86b6-e51fc6a31f1d" providerId="ADAL" clId="{342923E3-65B8-AB44-BDCB-4888FD0141AC}" dt="2025-04-10T15:39:25.928" v="906" actId="1035"/>
          <ac:cxnSpMkLst>
            <pc:docMk/>
            <pc:sldMk cId="3000248548" sldId="256"/>
            <ac:cxnSpMk id="32" creationId="{7FE96D2A-259B-4CC7-B1D9-EEBFA2744F28}"/>
          </ac:cxnSpMkLst>
        </pc:cxnChg>
        <pc:cxnChg chg="mod">
          <ac:chgData name="Rothenberger, Benjamin" userId="8f5414e3-5b40-4058-86b6-e51fc6a31f1d" providerId="ADAL" clId="{342923E3-65B8-AB44-BDCB-4888FD0141AC}" dt="2025-04-10T15:39:46.976" v="927" actId="1036"/>
          <ac:cxnSpMkLst>
            <pc:docMk/>
            <pc:sldMk cId="3000248548" sldId="256"/>
            <ac:cxnSpMk id="34" creationId="{C0D38243-475B-4F9E-AC2F-0FDA647B76A1}"/>
          </ac:cxnSpMkLst>
        </pc:cxnChg>
      </pc:sldChg>
      <pc:sldChg chg="del">
        <pc:chgData name="Rothenberger, Benjamin" userId="8f5414e3-5b40-4058-86b6-e51fc6a31f1d" providerId="ADAL" clId="{342923E3-65B8-AB44-BDCB-4888FD0141AC}" dt="2025-04-10T15:18:10.849" v="0" actId="2696"/>
        <pc:sldMkLst>
          <pc:docMk/>
          <pc:sldMk cId="186648442" sldId="260"/>
        </pc:sldMkLst>
      </pc:sldChg>
      <pc:sldChg chg="addSp delSp del mod">
        <pc:chgData name="Rothenberger, Benjamin" userId="8f5414e3-5b40-4058-86b6-e51fc6a31f1d" providerId="ADAL" clId="{342923E3-65B8-AB44-BDCB-4888FD0141AC}" dt="2025-04-10T15:27:14.746" v="260" actId="2696"/>
        <pc:sldMkLst>
          <pc:docMk/>
          <pc:sldMk cId="2164116393" sldId="261"/>
        </pc:sldMkLst>
        <pc:spChg chg="add del">
          <ac:chgData name="Rothenberger, Benjamin" userId="8f5414e3-5b40-4058-86b6-e51fc6a31f1d" providerId="ADAL" clId="{342923E3-65B8-AB44-BDCB-4888FD0141AC}" dt="2025-04-10T15:18:14.472" v="2" actId="22"/>
          <ac:spMkLst>
            <pc:docMk/>
            <pc:sldMk cId="2164116393" sldId="261"/>
            <ac:spMk id="5" creationId="{6ED1D3C7-DAFB-9AD4-9D3A-39852302E44F}"/>
          </ac:spMkLst>
        </pc:spChg>
      </pc:sldChg>
      <pc:sldChg chg="modSp add mod">
        <pc:chgData name="Rothenberger, Benjamin" userId="8f5414e3-5b40-4058-86b6-e51fc6a31f1d" providerId="ADAL" clId="{342923E3-65B8-AB44-BDCB-4888FD0141AC}" dt="2025-04-10T20:10:42.911" v="2600" actId="20577"/>
        <pc:sldMkLst>
          <pc:docMk/>
          <pc:sldMk cId="3609274120" sldId="265"/>
        </pc:sldMkLst>
        <pc:spChg chg="mod">
          <ac:chgData name="Rothenberger, Benjamin" userId="8f5414e3-5b40-4058-86b6-e51fc6a31f1d" providerId="ADAL" clId="{342923E3-65B8-AB44-BDCB-4888FD0141AC}" dt="2025-04-10T20:07:10.971" v="2555" actId="20577"/>
          <ac:spMkLst>
            <pc:docMk/>
            <pc:sldMk cId="3609274120" sldId="265"/>
            <ac:spMk id="5" creationId="{1AC92028-23BA-D73B-35A6-BF6C4BA5F1CE}"/>
          </ac:spMkLst>
        </pc:spChg>
        <pc:spChg chg="mod">
          <ac:chgData name="Rothenberger, Benjamin" userId="8f5414e3-5b40-4058-86b6-e51fc6a31f1d" providerId="ADAL" clId="{342923E3-65B8-AB44-BDCB-4888FD0141AC}" dt="2025-04-10T20:10:32.029" v="2599"/>
          <ac:spMkLst>
            <pc:docMk/>
            <pc:sldMk cId="3609274120" sldId="265"/>
            <ac:spMk id="7" creationId="{EA2358E7-E431-8F8D-D9B5-7FC1D7296DE7}"/>
          </ac:spMkLst>
        </pc:spChg>
        <pc:spChg chg="mod">
          <ac:chgData name="Rothenberger, Benjamin" userId="8f5414e3-5b40-4058-86b6-e51fc6a31f1d" providerId="ADAL" clId="{342923E3-65B8-AB44-BDCB-4888FD0141AC}" dt="2025-04-10T20:05:16.702" v="2076" actId="20577"/>
          <ac:spMkLst>
            <pc:docMk/>
            <pc:sldMk cId="3609274120" sldId="265"/>
            <ac:spMk id="19" creationId="{90D5359C-A033-D235-FEFD-7884BD3A5DF8}"/>
          </ac:spMkLst>
        </pc:spChg>
        <pc:spChg chg="mod">
          <ac:chgData name="Rothenberger, Benjamin" userId="8f5414e3-5b40-4058-86b6-e51fc6a31f1d" providerId="ADAL" clId="{342923E3-65B8-AB44-BDCB-4888FD0141AC}" dt="2025-04-10T20:10:42.911" v="2600" actId="20577"/>
          <ac:spMkLst>
            <pc:docMk/>
            <pc:sldMk cId="3609274120" sldId="265"/>
            <ac:spMk id="20" creationId="{3B737E7B-B197-ABCA-B8C9-DB3D4E0A228A}"/>
          </ac:spMkLst>
        </pc:spChg>
        <pc:spChg chg="mod">
          <ac:chgData name="Rothenberger, Benjamin" userId="8f5414e3-5b40-4058-86b6-e51fc6a31f1d" providerId="ADAL" clId="{342923E3-65B8-AB44-BDCB-4888FD0141AC}" dt="2025-04-10T20:06:12.337" v="2319" actId="20577"/>
          <ac:spMkLst>
            <pc:docMk/>
            <pc:sldMk cId="3609274120" sldId="265"/>
            <ac:spMk id="21" creationId="{87175393-5FC6-0213-46DA-8CB70656BA21}"/>
          </ac:spMkLst>
        </pc:spChg>
        <pc:spChg chg="mod">
          <ac:chgData name="Rothenberger, Benjamin" userId="8f5414e3-5b40-4058-86b6-e51fc6a31f1d" providerId="ADAL" clId="{342923E3-65B8-AB44-BDCB-4888FD0141AC}" dt="2025-04-10T20:05:49.252" v="2209" actId="14100"/>
          <ac:spMkLst>
            <pc:docMk/>
            <pc:sldMk cId="3609274120" sldId="265"/>
            <ac:spMk id="22" creationId="{72803D10-3940-93B3-B53C-9AB9AF56845F}"/>
          </ac:spMkLst>
        </pc:spChg>
        <pc:spChg chg="mod">
          <ac:chgData name="Rothenberger, Benjamin" userId="8f5414e3-5b40-4058-86b6-e51fc6a31f1d" providerId="ADAL" clId="{342923E3-65B8-AB44-BDCB-4888FD0141AC}" dt="2025-04-10T20:06:02.927" v="2276" actId="20577"/>
          <ac:spMkLst>
            <pc:docMk/>
            <pc:sldMk cId="3609274120" sldId="265"/>
            <ac:spMk id="23" creationId="{2E28E2CF-745C-8ECB-DF62-F9BA63651AC5}"/>
          </ac:spMkLst>
        </pc:spChg>
        <pc:spChg chg="mod">
          <ac:chgData name="Rothenberger, Benjamin" userId="8f5414e3-5b40-4058-86b6-e51fc6a31f1d" providerId="ADAL" clId="{342923E3-65B8-AB44-BDCB-4888FD0141AC}" dt="2025-04-10T20:06:20.538" v="2351" actId="20577"/>
          <ac:spMkLst>
            <pc:docMk/>
            <pc:sldMk cId="3609274120" sldId="265"/>
            <ac:spMk id="26" creationId="{FAD3E248-5321-238E-87A9-2842E1E1E831}"/>
          </ac:spMkLst>
        </pc:spChg>
        <pc:spChg chg="mod">
          <ac:chgData name="Rothenberger, Benjamin" userId="8f5414e3-5b40-4058-86b6-e51fc6a31f1d" providerId="ADAL" clId="{342923E3-65B8-AB44-BDCB-4888FD0141AC}" dt="2025-04-10T20:06:43.346" v="2454" actId="14100"/>
          <ac:spMkLst>
            <pc:docMk/>
            <pc:sldMk cId="3609274120" sldId="265"/>
            <ac:spMk id="27" creationId="{70E245CE-E530-714F-A16B-99A83735A65A}"/>
          </ac:spMkLst>
        </pc:spChg>
        <pc:spChg chg="mod">
          <ac:chgData name="Rothenberger, Benjamin" userId="8f5414e3-5b40-4058-86b6-e51fc6a31f1d" providerId="ADAL" clId="{342923E3-65B8-AB44-BDCB-4888FD0141AC}" dt="2025-04-10T20:06:52.839" v="2505" actId="20577"/>
          <ac:spMkLst>
            <pc:docMk/>
            <pc:sldMk cId="3609274120" sldId="265"/>
            <ac:spMk id="28" creationId="{5D72544B-31CB-2FDD-329E-8A659BADB299}"/>
          </ac:spMkLst>
        </pc:spChg>
        <pc:graphicFrameChg chg="modGraphic">
          <ac:chgData name="Rothenberger, Benjamin" userId="8f5414e3-5b40-4058-86b6-e51fc6a31f1d" providerId="ADAL" clId="{342923E3-65B8-AB44-BDCB-4888FD0141AC}" dt="2025-04-10T20:07:01.740" v="2529" actId="20577"/>
          <ac:graphicFrameMkLst>
            <pc:docMk/>
            <pc:sldMk cId="3609274120" sldId="265"/>
            <ac:graphicFrameMk id="8" creationId="{113A53E0-C6CD-DF2D-CDD4-6BC70173DF30}"/>
          </ac:graphicFrameMkLst>
        </pc:graphicFrameChg>
      </pc:sldChg>
      <pc:sldChg chg="modSp mod">
        <pc:chgData name="Rothenberger, Benjamin" userId="8f5414e3-5b40-4058-86b6-e51fc6a31f1d" providerId="ADAL" clId="{342923E3-65B8-AB44-BDCB-4888FD0141AC}" dt="2025-04-10T15:25:07.656" v="257" actId="1076"/>
        <pc:sldMkLst>
          <pc:docMk/>
          <pc:sldMk cId="2826461247" sldId="3065"/>
        </pc:sldMkLst>
        <pc:picChg chg="mod">
          <ac:chgData name="Rothenberger, Benjamin" userId="8f5414e3-5b40-4058-86b6-e51fc6a31f1d" providerId="ADAL" clId="{342923E3-65B8-AB44-BDCB-4888FD0141AC}" dt="2025-04-10T15:25:07.656" v="257" actId="1076"/>
          <ac:picMkLst>
            <pc:docMk/>
            <pc:sldMk cId="2826461247" sldId="3065"/>
            <ac:picMk id="55" creationId="{425BD416-A678-9F12-7367-A57EEFF6CAE0}"/>
          </ac:picMkLst>
        </pc:picChg>
      </pc:sldChg>
      <pc:sldChg chg="addSp delSp modSp add mod delAnim">
        <pc:chgData name="Rothenberger, Benjamin" userId="8f5414e3-5b40-4058-86b6-e51fc6a31f1d" providerId="ADAL" clId="{342923E3-65B8-AB44-BDCB-4888FD0141AC}" dt="2025-04-10T20:23:05.842" v="2756" actId="1035"/>
        <pc:sldMkLst>
          <pc:docMk/>
          <pc:sldMk cId="2640284219" sldId="4367"/>
        </pc:sldMkLst>
        <pc:spChg chg="mod">
          <ac:chgData name="Rothenberger, Benjamin" userId="8f5414e3-5b40-4058-86b6-e51fc6a31f1d" providerId="ADAL" clId="{342923E3-65B8-AB44-BDCB-4888FD0141AC}" dt="2025-04-10T20:19:47.297" v="2671"/>
          <ac:spMkLst>
            <pc:docMk/>
            <pc:sldMk cId="2640284219" sldId="4367"/>
            <ac:spMk id="3" creationId="{19F83C7F-BB70-014E-A0F9-B886A31E5C09}"/>
          </ac:spMkLst>
        </pc:spChg>
        <pc:spChg chg="mod">
          <ac:chgData name="Rothenberger, Benjamin" userId="8f5414e3-5b40-4058-86b6-e51fc6a31f1d" providerId="ADAL" clId="{342923E3-65B8-AB44-BDCB-4888FD0141AC}" dt="2025-04-10T20:23:05.842" v="2756" actId="1035"/>
          <ac:spMkLst>
            <pc:docMk/>
            <pc:sldMk cId="2640284219" sldId="4367"/>
            <ac:spMk id="5" creationId="{338D358D-01D6-4D3D-4FEF-F4E8A5F5FC3B}"/>
          </ac:spMkLst>
        </pc:spChg>
        <pc:spChg chg="mod">
          <ac:chgData name="Rothenberger, Benjamin" userId="8f5414e3-5b40-4058-86b6-e51fc6a31f1d" providerId="ADAL" clId="{342923E3-65B8-AB44-BDCB-4888FD0141AC}" dt="2025-04-10T20:23:05.842" v="2756" actId="1035"/>
          <ac:spMkLst>
            <pc:docMk/>
            <pc:sldMk cId="2640284219" sldId="4367"/>
            <ac:spMk id="7" creationId="{735442FD-4218-8F5B-48F1-9C0E22D90F44}"/>
          </ac:spMkLst>
        </pc:spChg>
        <pc:spChg chg="mod">
          <ac:chgData name="Rothenberger, Benjamin" userId="8f5414e3-5b40-4058-86b6-e51fc6a31f1d" providerId="ADAL" clId="{342923E3-65B8-AB44-BDCB-4888FD0141AC}" dt="2025-04-10T20:22:41.564" v="2725" actId="1036"/>
          <ac:spMkLst>
            <pc:docMk/>
            <pc:sldMk cId="2640284219" sldId="4367"/>
            <ac:spMk id="27" creationId="{2581F631-2438-957A-439C-B6A760B07C45}"/>
          </ac:spMkLst>
        </pc:spChg>
        <pc:spChg chg="mod">
          <ac:chgData name="Rothenberger, Benjamin" userId="8f5414e3-5b40-4058-86b6-e51fc6a31f1d" providerId="ADAL" clId="{342923E3-65B8-AB44-BDCB-4888FD0141AC}" dt="2025-04-10T20:22:41.564" v="2725" actId="1036"/>
          <ac:spMkLst>
            <pc:docMk/>
            <pc:sldMk cId="2640284219" sldId="4367"/>
            <ac:spMk id="32" creationId="{D76E36FA-B04D-890B-6995-84E1D12E08B5}"/>
          </ac:spMkLst>
        </pc:spChg>
        <pc:spChg chg="del">
          <ac:chgData name="Rothenberger, Benjamin" userId="8f5414e3-5b40-4058-86b6-e51fc6a31f1d" providerId="ADAL" clId="{342923E3-65B8-AB44-BDCB-4888FD0141AC}" dt="2025-04-10T20:19:54.976" v="2672" actId="478"/>
          <ac:spMkLst>
            <pc:docMk/>
            <pc:sldMk cId="2640284219" sldId="4367"/>
            <ac:spMk id="42" creationId="{F5DE651D-5C94-3993-6019-574DEDBB1909}"/>
          </ac:spMkLst>
        </pc:spChg>
        <pc:grpChg chg="del">
          <ac:chgData name="Rothenberger, Benjamin" userId="8f5414e3-5b40-4058-86b6-e51fc6a31f1d" providerId="ADAL" clId="{342923E3-65B8-AB44-BDCB-4888FD0141AC}" dt="2025-04-10T20:19:56.004" v="2673" actId="478"/>
          <ac:grpSpMkLst>
            <pc:docMk/>
            <pc:sldMk cId="2640284219" sldId="4367"/>
            <ac:grpSpMk id="39" creationId="{AB5CEEF7-CEDA-B6A0-58BD-525816E69397}"/>
          </ac:grpSpMkLst>
        </pc:grpChg>
        <pc:picChg chg="del">
          <ac:chgData name="Rothenberger, Benjamin" userId="8f5414e3-5b40-4058-86b6-e51fc6a31f1d" providerId="ADAL" clId="{342923E3-65B8-AB44-BDCB-4888FD0141AC}" dt="2025-04-10T20:18:16.723" v="2618" actId="478"/>
          <ac:picMkLst>
            <pc:docMk/>
            <pc:sldMk cId="2640284219" sldId="4367"/>
            <ac:picMk id="4" creationId="{6640EDCF-90DC-1865-0662-DFDC7EB60091}"/>
          </ac:picMkLst>
        </pc:picChg>
        <pc:picChg chg="del">
          <ac:chgData name="Rothenberger, Benjamin" userId="8f5414e3-5b40-4058-86b6-e51fc6a31f1d" providerId="ADAL" clId="{342923E3-65B8-AB44-BDCB-4888FD0141AC}" dt="2025-04-10T20:22:51.192" v="2739" actId="478"/>
          <ac:picMkLst>
            <pc:docMk/>
            <pc:sldMk cId="2640284219" sldId="4367"/>
            <ac:picMk id="6" creationId="{5CBFCBB3-E3DD-5E5F-651F-8F741D733755}"/>
          </ac:picMkLst>
        </pc:picChg>
        <pc:picChg chg="mod">
          <ac:chgData name="Rothenberger, Benjamin" userId="8f5414e3-5b40-4058-86b6-e51fc6a31f1d" providerId="ADAL" clId="{342923E3-65B8-AB44-BDCB-4888FD0141AC}" dt="2025-04-10T20:23:05.842" v="2756" actId="1035"/>
          <ac:picMkLst>
            <pc:docMk/>
            <pc:sldMk cId="2640284219" sldId="4367"/>
            <ac:picMk id="8" creationId="{2E1D0076-C70C-BA9F-E758-F164A9D0FA03}"/>
          </ac:picMkLst>
        </pc:picChg>
        <pc:picChg chg="add mod">
          <ac:chgData name="Rothenberger, Benjamin" userId="8f5414e3-5b40-4058-86b6-e51fc6a31f1d" providerId="ADAL" clId="{342923E3-65B8-AB44-BDCB-4888FD0141AC}" dt="2025-04-10T20:22:41.564" v="2725" actId="1036"/>
          <ac:picMkLst>
            <pc:docMk/>
            <pc:sldMk cId="2640284219" sldId="4367"/>
            <ac:picMk id="9" creationId="{33AFC548-C33A-5105-D497-AC62E6620C9F}"/>
          </ac:picMkLst>
        </pc:picChg>
        <pc:picChg chg="del">
          <ac:chgData name="Rothenberger, Benjamin" userId="8f5414e3-5b40-4058-86b6-e51fc6a31f1d" providerId="ADAL" clId="{342923E3-65B8-AB44-BDCB-4888FD0141AC}" dt="2025-04-10T20:22:22.203" v="2698" actId="478"/>
          <ac:picMkLst>
            <pc:docMk/>
            <pc:sldMk cId="2640284219" sldId="4367"/>
            <ac:picMk id="28" creationId="{14F497B8-1105-4D58-F0F9-9A6543AB7DD4}"/>
          </ac:picMkLst>
        </pc:picChg>
      </pc:sldChg>
      <pc:sldChg chg="del">
        <pc:chgData name="Rothenberger, Benjamin" userId="8f5414e3-5b40-4058-86b6-e51fc6a31f1d" providerId="ADAL" clId="{342923E3-65B8-AB44-BDCB-4888FD0141AC}" dt="2025-04-10T20:07:20.591" v="2556" actId="2696"/>
        <pc:sldMkLst>
          <pc:docMk/>
          <pc:sldMk cId="4229797179" sldId="2145707261"/>
        </pc:sldMkLst>
      </pc:sldChg>
      <pc:sldChg chg="del">
        <pc:chgData name="Rothenberger, Benjamin" userId="8f5414e3-5b40-4058-86b6-e51fc6a31f1d" providerId="ADAL" clId="{342923E3-65B8-AB44-BDCB-4888FD0141AC}" dt="2025-04-10T15:26:40.962" v="258" actId="2696"/>
        <pc:sldMkLst>
          <pc:docMk/>
          <pc:sldMk cId="70174652" sldId="2145707266"/>
        </pc:sldMkLst>
      </pc:sldChg>
      <pc:sldChg chg="del">
        <pc:chgData name="Rothenberger, Benjamin" userId="8f5414e3-5b40-4058-86b6-e51fc6a31f1d" providerId="ADAL" clId="{342923E3-65B8-AB44-BDCB-4888FD0141AC}" dt="2025-04-10T15:45:51.517" v="1337" actId="2696"/>
        <pc:sldMkLst>
          <pc:docMk/>
          <pc:sldMk cId="3840573938" sldId="2145707267"/>
        </pc:sldMkLst>
      </pc:sldChg>
      <pc:sldChg chg="mod modShow">
        <pc:chgData name="Rothenberger, Benjamin" userId="8f5414e3-5b40-4058-86b6-e51fc6a31f1d" providerId="ADAL" clId="{342923E3-65B8-AB44-BDCB-4888FD0141AC}" dt="2025-04-11T07:07:02.624" v="2758" actId="729"/>
        <pc:sldMkLst>
          <pc:docMk/>
          <pc:sldMk cId="3296949491" sldId="2145707338"/>
        </pc:sldMkLst>
      </pc:sldChg>
      <pc:sldChg chg="modSp add mod">
        <pc:chgData name="Rothenberger, Benjamin" userId="8f5414e3-5b40-4058-86b6-e51fc6a31f1d" providerId="ADAL" clId="{342923E3-65B8-AB44-BDCB-4888FD0141AC}" dt="2025-04-10T15:50:33.736" v="1349" actId="20577"/>
        <pc:sldMkLst>
          <pc:docMk/>
          <pc:sldMk cId="1569016892" sldId="2147472333"/>
        </pc:sldMkLst>
        <pc:spChg chg="mod">
          <ac:chgData name="Rothenberger, Benjamin" userId="8f5414e3-5b40-4058-86b6-e51fc6a31f1d" providerId="ADAL" clId="{342923E3-65B8-AB44-BDCB-4888FD0141AC}" dt="2025-04-10T15:50:33.736" v="1349" actId="20577"/>
          <ac:spMkLst>
            <pc:docMk/>
            <pc:sldMk cId="1569016892" sldId="2147472333"/>
            <ac:spMk id="18" creationId="{95F7110A-AD69-D0AE-3E97-B598938E3542}"/>
          </ac:spMkLst>
        </pc:spChg>
      </pc:sldChg>
      <pc:sldChg chg="add del">
        <pc:chgData name="Rothenberger, Benjamin" userId="8f5414e3-5b40-4058-86b6-e51fc6a31f1d" providerId="ADAL" clId="{342923E3-65B8-AB44-BDCB-4888FD0141AC}" dt="2025-04-10T15:56:23.086" v="1459" actId="2696"/>
        <pc:sldMkLst>
          <pc:docMk/>
          <pc:sldMk cId="2643872225" sldId="2147472370"/>
        </pc:sldMkLst>
      </pc:sldChg>
      <pc:sldChg chg="modSp add mod">
        <pc:chgData name="Rothenberger, Benjamin" userId="8f5414e3-5b40-4058-86b6-e51fc6a31f1d" providerId="ADAL" clId="{342923E3-65B8-AB44-BDCB-4888FD0141AC}" dt="2025-04-10T15:28:44.242" v="327" actId="1076"/>
        <pc:sldMkLst>
          <pc:docMk/>
          <pc:sldMk cId="541810667" sldId="2147482608"/>
        </pc:sldMkLst>
        <pc:spChg chg="mod">
          <ac:chgData name="Rothenberger, Benjamin" userId="8f5414e3-5b40-4058-86b6-e51fc6a31f1d" providerId="ADAL" clId="{342923E3-65B8-AB44-BDCB-4888FD0141AC}" dt="2025-04-10T15:28:44.242" v="327" actId="1076"/>
          <ac:spMkLst>
            <pc:docMk/>
            <pc:sldMk cId="541810667" sldId="2147482608"/>
            <ac:spMk id="9" creationId="{CB0202FF-EC4A-CB55-1506-4EAFCBA41E1E}"/>
          </ac:spMkLst>
        </pc:spChg>
        <pc:spChg chg="mod">
          <ac:chgData name="Rothenberger, Benjamin" userId="8f5414e3-5b40-4058-86b6-e51fc6a31f1d" providerId="ADAL" clId="{342923E3-65B8-AB44-BDCB-4888FD0141AC}" dt="2025-04-10T15:20:18.851" v="154" actId="14100"/>
          <ac:spMkLst>
            <pc:docMk/>
            <pc:sldMk cId="541810667" sldId="2147482608"/>
            <ac:spMk id="11" creationId="{D334D6F4-A0D9-B456-1302-6754A7BC274F}"/>
          </ac:spMkLst>
        </pc:spChg>
        <pc:spChg chg="mod">
          <ac:chgData name="Rothenberger, Benjamin" userId="8f5414e3-5b40-4058-86b6-e51fc6a31f1d" providerId="ADAL" clId="{342923E3-65B8-AB44-BDCB-4888FD0141AC}" dt="2025-04-10T15:28:37.927" v="326" actId="20577"/>
          <ac:spMkLst>
            <pc:docMk/>
            <pc:sldMk cId="541810667" sldId="2147482608"/>
            <ac:spMk id="13" creationId="{54B701E0-3A0C-F587-657C-A9380AD50A1F}"/>
          </ac:spMkLst>
        </pc:spChg>
      </pc:sldChg>
      <pc:sldChg chg="del">
        <pc:chgData name="Rothenberger, Benjamin" userId="8f5414e3-5b40-4058-86b6-e51fc6a31f1d" providerId="ADAL" clId="{342923E3-65B8-AB44-BDCB-4888FD0141AC}" dt="2025-04-10T15:45:51.910" v="1338" actId="2696"/>
        <pc:sldMkLst>
          <pc:docMk/>
          <pc:sldMk cId="544604092" sldId="2147482609"/>
        </pc:sldMkLst>
      </pc:sldChg>
      <pc:sldChg chg="modSp mod modShow">
        <pc:chgData name="Rothenberger, Benjamin" userId="8f5414e3-5b40-4058-86b6-e51fc6a31f1d" providerId="ADAL" clId="{342923E3-65B8-AB44-BDCB-4888FD0141AC}" dt="2025-04-11T07:21:45.059" v="2765"/>
        <pc:sldMkLst>
          <pc:docMk/>
          <pc:sldMk cId="1802513209" sldId="2147482616"/>
        </pc:sldMkLst>
        <pc:spChg chg="mod">
          <ac:chgData name="Rothenberger, Benjamin" userId="8f5414e3-5b40-4058-86b6-e51fc6a31f1d" providerId="ADAL" clId="{342923E3-65B8-AB44-BDCB-4888FD0141AC}" dt="2025-04-11T07:21:45.059" v="2765"/>
          <ac:spMkLst>
            <pc:docMk/>
            <pc:sldMk cId="1802513209" sldId="2147482616"/>
            <ac:spMk id="7" creationId="{9FF8F959-70B0-6EF5-0C60-F5C0280269A2}"/>
          </ac:spMkLst>
        </pc:spChg>
      </pc:sldChg>
      <pc:sldChg chg="add">
        <pc:chgData name="Rothenberger, Benjamin" userId="8f5414e3-5b40-4058-86b6-e51fc6a31f1d" providerId="ADAL" clId="{342923E3-65B8-AB44-BDCB-4888FD0141AC}" dt="2025-04-10T15:50:16.291" v="1348"/>
        <pc:sldMkLst>
          <pc:docMk/>
          <pc:sldMk cId="2953818386" sldId="2147483303"/>
        </pc:sldMkLst>
      </pc:sldChg>
      <pc:sldChg chg="add del">
        <pc:chgData name="Rothenberger, Benjamin" userId="8f5414e3-5b40-4058-86b6-e51fc6a31f1d" providerId="ADAL" clId="{342923E3-65B8-AB44-BDCB-4888FD0141AC}" dt="2025-04-10T20:18:49.842" v="2664" actId="2696"/>
        <pc:sldMkLst>
          <pc:docMk/>
          <pc:sldMk cId="1364958095" sldId="2147483345"/>
        </pc:sldMkLst>
      </pc:sldChg>
      <pc:sldChg chg="modSp mod">
        <pc:chgData name="Rothenberger, Benjamin" userId="8f5414e3-5b40-4058-86b6-e51fc6a31f1d" providerId="ADAL" clId="{342923E3-65B8-AB44-BDCB-4888FD0141AC}" dt="2025-04-10T15:57:07.060" v="1505" actId="20577"/>
        <pc:sldMkLst>
          <pc:docMk/>
          <pc:sldMk cId="1579090450" sldId="2147483362"/>
        </pc:sldMkLst>
        <pc:spChg chg="mod">
          <ac:chgData name="Rothenberger, Benjamin" userId="8f5414e3-5b40-4058-86b6-e51fc6a31f1d" providerId="ADAL" clId="{342923E3-65B8-AB44-BDCB-4888FD0141AC}" dt="2025-04-10T15:57:07.060" v="1505" actId="20577"/>
          <ac:spMkLst>
            <pc:docMk/>
            <pc:sldMk cId="1579090450" sldId="2147483362"/>
            <ac:spMk id="9" creationId="{F02655F4-45D1-4E83-805A-72A095BBA27D}"/>
          </ac:spMkLst>
        </pc:spChg>
      </pc:sldChg>
      <pc:sldChg chg="modSp mod">
        <pc:chgData name="Rothenberger, Benjamin" userId="8f5414e3-5b40-4058-86b6-e51fc6a31f1d" providerId="ADAL" clId="{342923E3-65B8-AB44-BDCB-4888FD0141AC}" dt="2025-04-10T15:56:40.152" v="1470" actId="20577"/>
        <pc:sldMkLst>
          <pc:docMk/>
          <pc:sldMk cId="2720897888" sldId="2147483363"/>
        </pc:sldMkLst>
        <pc:spChg chg="mod">
          <ac:chgData name="Rothenberger, Benjamin" userId="8f5414e3-5b40-4058-86b6-e51fc6a31f1d" providerId="ADAL" clId="{342923E3-65B8-AB44-BDCB-4888FD0141AC}" dt="2025-04-10T15:56:40.152" v="1470" actId="20577"/>
          <ac:spMkLst>
            <pc:docMk/>
            <pc:sldMk cId="2720897888" sldId="2147483363"/>
            <ac:spMk id="2" creationId="{00000000-0000-0000-0000-000000000000}"/>
          </ac:spMkLst>
        </pc:spChg>
      </pc:sldChg>
      <pc:sldChg chg="delSp modSp add mod setBg">
        <pc:chgData name="Rothenberger, Benjamin" userId="8f5414e3-5b40-4058-86b6-e51fc6a31f1d" providerId="ADAL" clId="{342923E3-65B8-AB44-BDCB-4888FD0141AC}" dt="2025-04-10T20:20:40.403" v="2682" actId="20577"/>
        <pc:sldMkLst>
          <pc:docMk/>
          <pc:sldMk cId="2064431850" sldId="2147483365"/>
        </pc:sldMkLst>
        <pc:spChg chg="mod">
          <ac:chgData name="Rothenberger, Benjamin" userId="8f5414e3-5b40-4058-86b6-e51fc6a31f1d" providerId="ADAL" clId="{342923E3-65B8-AB44-BDCB-4888FD0141AC}" dt="2025-04-10T20:20:40.403" v="2682" actId="20577"/>
          <ac:spMkLst>
            <pc:docMk/>
            <pc:sldMk cId="2064431850" sldId="2147483365"/>
            <ac:spMk id="3" creationId="{499B9FED-A856-8AB5-5947-2F8F664E5DCA}"/>
          </ac:spMkLst>
        </pc:spChg>
        <pc:spChg chg="mod">
          <ac:chgData name="Rothenberger, Benjamin" userId="8f5414e3-5b40-4058-86b6-e51fc6a31f1d" providerId="ADAL" clId="{342923E3-65B8-AB44-BDCB-4888FD0141AC}" dt="2025-04-10T15:59:18.095" v="1528" actId="20577"/>
          <ac:spMkLst>
            <pc:docMk/>
            <pc:sldMk cId="2064431850" sldId="2147483365"/>
            <ac:spMk id="9" creationId="{2C4A51C9-6B85-1018-5BDC-EC90A3AEEACF}"/>
          </ac:spMkLst>
        </pc:spChg>
        <pc:spChg chg="mod">
          <ac:chgData name="Rothenberger, Benjamin" userId="8f5414e3-5b40-4058-86b6-e51fc6a31f1d" providerId="ADAL" clId="{342923E3-65B8-AB44-BDCB-4888FD0141AC}" dt="2025-04-10T15:59:20.832" v="1542" actId="20577"/>
          <ac:spMkLst>
            <pc:docMk/>
            <pc:sldMk cId="2064431850" sldId="2147483365"/>
            <ac:spMk id="10" creationId="{CD72B902-4BBE-2397-53CC-8917B9DA260A}"/>
          </ac:spMkLst>
        </pc:spChg>
        <pc:spChg chg="mod">
          <ac:chgData name="Rothenberger, Benjamin" userId="8f5414e3-5b40-4058-86b6-e51fc6a31f1d" providerId="ADAL" clId="{342923E3-65B8-AB44-BDCB-4888FD0141AC}" dt="2025-04-10T15:59:43.360" v="1545" actId="404"/>
          <ac:spMkLst>
            <pc:docMk/>
            <pc:sldMk cId="2064431850" sldId="2147483365"/>
            <ac:spMk id="11" creationId="{900E377A-33A0-DD30-B471-CAF1C813EEC6}"/>
          </ac:spMkLst>
        </pc:spChg>
        <pc:spChg chg="mod">
          <ac:chgData name="Rothenberger, Benjamin" userId="8f5414e3-5b40-4058-86b6-e51fc6a31f1d" providerId="ADAL" clId="{342923E3-65B8-AB44-BDCB-4888FD0141AC}" dt="2025-04-10T16:03:00.432" v="1600" actId="20577"/>
          <ac:spMkLst>
            <pc:docMk/>
            <pc:sldMk cId="2064431850" sldId="2147483365"/>
            <ac:spMk id="12" creationId="{25405369-7044-64B8-803E-B1185BD07ABC}"/>
          </ac:spMkLst>
        </pc:spChg>
        <pc:spChg chg="mod">
          <ac:chgData name="Rothenberger, Benjamin" userId="8f5414e3-5b40-4058-86b6-e51fc6a31f1d" providerId="ADAL" clId="{342923E3-65B8-AB44-BDCB-4888FD0141AC}" dt="2025-04-10T16:03:25.827" v="1610" actId="20577"/>
          <ac:spMkLst>
            <pc:docMk/>
            <pc:sldMk cId="2064431850" sldId="2147483365"/>
            <ac:spMk id="13" creationId="{D2A9FC42-3CA2-F39C-0FE1-A218A32D246B}"/>
          </ac:spMkLst>
        </pc:spChg>
        <pc:spChg chg="mod">
          <ac:chgData name="Rothenberger, Benjamin" userId="8f5414e3-5b40-4058-86b6-e51fc6a31f1d" providerId="ADAL" clId="{342923E3-65B8-AB44-BDCB-4888FD0141AC}" dt="2025-04-10T16:03:40.491" v="1613" actId="20577"/>
          <ac:spMkLst>
            <pc:docMk/>
            <pc:sldMk cId="2064431850" sldId="2147483365"/>
            <ac:spMk id="14" creationId="{760F1E34-BDA5-675F-3516-7EC0A799B054}"/>
          </ac:spMkLst>
        </pc:spChg>
        <pc:spChg chg="mod">
          <ac:chgData name="Rothenberger, Benjamin" userId="8f5414e3-5b40-4058-86b6-e51fc6a31f1d" providerId="ADAL" clId="{342923E3-65B8-AB44-BDCB-4888FD0141AC}" dt="2025-04-10T16:01:46.207" v="1582"/>
          <ac:spMkLst>
            <pc:docMk/>
            <pc:sldMk cId="2064431850" sldId="2147483365"/>
            <ac:spMk id="15" creationId="{C85CE960-F0FD-817C-F20B-DC1526AC30BB}"/>
          </ac:spMkLst>
        </pc:spChg>
        <pc:spChg chg="mod">
          <ac:chgData name="Rothenberger, Benjamin" userId="8f5414e3-5b40-4058-86b6-e51fc6a31f1d" providerId="ADAL" clId="{342923E3-65B8-AB44-BDCB-4888FD0141AC}" dt="2025-04-10T16:02:55.429" v="1599" actId="403"/>
          <ac:spMkLst>
            <pc:docMk/>
            <pc:sldMk cId="2064431850" sldId="2147483365"/>
            <ac:spMk id="16" creationId="{0B4BB1DA-C6DF-821B-5E7D-93BBF765B7D4}"/>
          </ac:spMkLst>
        </pc:spChg>
        <pc:spChg chg="mod">
          <ac:chgData name="Rothenberger, Benjamin" userId="8f5414e3-5b40-4058-86b6-e51fc6a31f1d" providerId="ADAL" clId="{342923E3-65B8-AB44-BDCB-4888FD0141AC}" dt="2025-04-10T16:01:58.805" v="1586" actId="20577"/>
          <ac:spMkLst>
            <pc:docMk/>
            <pc:sldMk cId="2064431850" sldId="2147483365"/>
            <ac:spMk id="21" creationId="{8650F0D7-226B-7699-3337-B73599A160AD}"/>
          </ac:spMkLst>
        </pc:spChg>
        <pc:grpChg chg="del">
          <ac:chgData name="Rothenberger, Benjamin" userId="8f5414e3-5b40-4058-86b6-e51fc6a31f1d" providerId="ADAL" clId="{342923E3-65B8-AB44-BDCB-4888FD0141AC}" dt="2025-04-10T15:59:04.327" v="1517" actId="478"/>
          <ac:grpSpMkLst>
            <pc:docMk/>
            <pc:sldMk cId="2064431850" sldId="2147483365"/>
            <ac:grpSpMk id="22" creationId="{EF1C9D0B-1F8D-69F9-4067-E3FC75DDCF6C}"/>
          </ac:grpSpMkLst>
        </pc:grpChg>
      </pc:sldChg>
      <pc:sldChg chg="del">
        <pc:chgData name="Rothenberger, Benjamin" userId="8f5414e3-5b40-4058-86b6-e51fc6a31f1d" providerId="ADAL" clId="{342923E3-65B8-AB44-BDCB-4888FD0141AC}" dt="2025-04-10T15:45:25.898" v="1336" actId="2696"/>
        <pc:sldMkLst>
          <pc:docMk/>
          <pc:sldMk cId="1203410125" sldId="2147483376"/>
        </pc:sldMkLst>
      </pc:sldChg>
      <pc:sldChg chg="modNotesTx">
        <pc:chgData name="Rothenberger, Benjamin" userId="8f5414e3-5b40-4058-86b6-e51fc6a31f1d" providerId="ADAL" clId="{342923E3-65B8-AB44-BDCB-4888FD0141AC}" dt="2025-04-11T07:08:51.231" v="2764" actId="20577"/>
        <pc:sldMkLst>
          <pc:docMk/>
          <pc:sldMk cId="971279334" sldId="2147483389"/>
        </pc:sldMkLst>
      </pc:sldChg>
      <pc:sldChg chg="mod modShow">
        <pc:chgData name="Rothenberger, Benjamin" userId="8f5414e3-5b40-4058-86b6-e51fc6a31f1d" providerId="ADAL" clId="{342923E3-65B8-AB44-BDCB-4888FD0141AC}" dt="2025-04-10T15:48:08.933" v="1346" actId="729"/>
        <pc:sldMkLst>
          <pc:docMk/>
          <pc:sldMk cId="1396566838" sldId="2147483391"/>
        </pc:sldMkLst>
      </pc:sldChg>
      <pc:sldChg chg="mod modShow">
        <pc:chgData name="Rothenberger, Benjamin" userId="8f5414e3-5b40-4058-86b6-e51fc6a31f1d" providerId="ADAL" clId="{342923E3-65B8-AB44-BDCB-4888FD0141AC}" dt="2025-04-11T07:06:07.634" v="2757" actId="729"/>
        <pc:sldMkLst>
          <pc:docMk/>
          <pc:sldMk cId="4042407134" sldId="2147483398"/>
        </pc:sldMkLst>
      </pc:sldChg>
      <pc:sldChg chg="del">
        <pc:chgData name="Rothenberger, Benjamin" userId="8f5414e3-5b40-4058-86b6-e51fc6a31f1d" providerId="ADAL" clId="{342923E3-65B8-AB44-BDCB-4888FD0141AC}" dt="2025-04-10T20:11:16.445" v="2601" actId="2696"/>
        <pc:sldMkLst>
          <pc:docMk/>
          <pc:sldMk cId="1106610167" sldId="2147483407"/>
        </pc:sldMkLst>
      </pc:sldChg>
      <pc:sldChg chg="del">
        <pc:chgData name="Rothenberger, Benjamin" userId="8f5414e3-5b40-4058-86b6-e51fc6a31f1d" providerId="ADAL" clId="{342923E3-65B8-AB44-BDCB-4888FD0141AC}" dt="2025-04-10T15:26:44.720" v="259" actId="2696"/>
        <pc:sldMkLst>
          <pc:docMk/>
          <pc:sldMk cId="2480880161" sldId="2147483412"/>
        </pc:sldMkLst>
      </pc:sldChg>
      <pc:sldChg chg="mod modShow">
        <pc:chgData name="Rothenberger, Benjamin" userId="8f5414e3-5b40-4058-86b6-e51fc6a31f1d" providerId="ADAL" clId="{342923E3-65B8-AB44-BDCB-4888FD0141AC}" dt="2025-04-10T15:48:08.933" v="1346" actId="729"/>
        <pc:sldMkLst>
          <pc:docMk/>
          <pc:sldMk cId="996138561" sldId="2147483414"/>
        </pc:sldMkLst>
      </pc:sldChg>
      <pc:sldChg chg="mod modShow">
        <pc:chgData name="Rothenberger, Benjamin" userId="8f5414e3-5b40-4058-86b6-e51fc6a31f1d" providerId="ADAL" clId="{342923E3-65B8-AB44-BDCB-4888FD0141AC}" dt="2025-04-10T15:48:08.933" v="1346" actId="729"/>
        <pc:sldMkLst>
          <pc:docMk/>
          <pc:sldMk cId="1129796603" sldId="2147483420"/>
        </pc:sldMkLst>
      </pc:sldChg>
      <pc:sldChg chg="mod modShow">
        <pc:chgData name="Rothenberger, Benjamin" userId="8f5414e3-5b40-4058-86b6-e51fc6a31f1d" providerId="ADAL" clId="{342923E3-65B8-AB44-BDCB-4888FD0141AC}" dt="2025-04-10T15:48:08.933" v="1346" actId="729"/>
        <pc:sldMkLst>
          <pc:docMk/>
          <pc:sldMk cId="3053543246" sldId="2147483428"/>
        </pc:sldMkLst>
      </pc:sldChg>
      <pc:sldChg chg="modSp mod modAnim">
        <pc:chgData name="Rothenberger, Benjamin" userId="8f5414e3-5b40-4058-86b6-e51fc6a31f1d" providerId="ADAL" clId="{342923E3-65B8-AB44-BDCB-4888FD0141AC}" dt="2025-04-10T20:09:32.480" v="2598"/>
        <pc:sldMkLst>
          <pc:docMk/>
          <pc:sldMk cId="1722181246" sldId="2147483431"/>
        </pc:sldMkLst>
        <pc:spChg chg="mod">
          <ac:chgData name="Rothenberger, Benjamin" userId="8f5414e3-5b40-4058-86b6-e51fc6a31f1d" providerId="ADAL" clId="{342923E3-65B8-AB44-BDCB-4888FD0141AC}" dt="2025-04-10T15:47:27.080" v="1345" actId="403"/>
          <ac:spMkLst>
            <pc:docMk/>
            <pc:sldMk cId="1722181246" sldId="2147483431"/>
            <ac:spMk id="8" creationId="{BDFA58E8-BFFF-3E9B-4C18-0DC08D7F78BC}"/>
          </ac:spMkLst>
        </pc:spChg>
      </pc:sldChg>
      <pc:sldChg chg="del">
        <pc:chgData name="Rothenberger, Benjamin" userId="8f5414e3-5b40-4058-86b6-e51fc6a31f1d" providerId="ADAL" clId="{342923E3-65B8-AB44-BDCB-4888FD0141AC}" dt="2025-04-10T15:49:26.530" v="1347" actId="2696"/>
        <pc:sldMkLst>
          <pc:docMk/>
          <pc:sldMk cId="1164302977" sldId="2147483432"/>
        </pc:sldMkLst>
      </pc:sldChg>
      <pc:sldChg chg="modSp add mod">
        <pc:chgData name="Rothenberger, Benjamin" userId="8f5414e3-5b40-4058-86b6-e51fc6a31f1d" providerId="ADAL" clId="{342923E3-65B8-AB44-BDCB-4888FD0141AC}" dt="2025-04-10T15:29:13.656" v="328" actId="207"/>
        <pc:sldMkLst>
          <pc:docMk/>
          <pc:sldMk cId="2749827342" sldId="2147483433"/>
        </pc:sldMkLst>
        <pc:spChg chg="mod">
          <ac:chgData name="Rothenberger, Benjamin" userId="8f5414e3-5b40-4058-86b6-e51fc6a31f1d" providerId="ADAL" clId="{342923E3-65B8-AB44-BDCB-4888FD0141AC}" dt="2025-04-10T15:22:56.414" v="189" actId="20577"/>
          <ac:spMkLst>
            <pc:docMk/>
            <pc:sldMk cId="2749827342" sldId="2147483433"/>
            <ac:spMk id="6" creationId="{BF98194B-311E-CAD3-E477-369A37109A0B}"/>
          </ac:spMkLst>
        </pc:spChg>
        <pc:spChg chg="mod">
          <ac:chgData name="Rothenberger, Benjamin" userId="8f5414e3-5b40-4058-86b6-e51fc6a31f1d" providerId="ADAL" clId="{342923E3-65B8-AB44-BDCB-4888FD0141AC}" dt="2025-04-10T15:29:13.656" v="328" actId="207"/>
          <ac:spMkLst>
            <pc:docMk/>
            <pc:sldMk cId="2749827342" sldId="2147483433"/>
            <ac:spMk id="15" creationId="{FD3558D9-6A25-3FB6-5EB8-D94CE07121D4}"/>
          </ac:spMkLst>
        </pc:spChg>
      </pc:sldChg>
      <pc:sldChg chg="addSp delSp modSp new mod modClrScheme chgLayout">
        <pc:chgData name="Rothenberger, Benjamin" userId="8f5414e3-5b40-4058-86b6-e51fc6a31f1d" providerId="ADAL" clId="{342923E3-65B8-AB44-BDCB-4888FD0141AC}" dt="2025-04-10T20:08:17.302" v="2593" actId="20577"/>
        <pc:sldMkLst>
          <pc:docMk/>
          <pc:sldMk cId="931407980" sldId="2147483434"/>
        </pc:sldMkLst>
        <pc:spChg chg="del mod ord">
          <ac:chgData name="Rothenberger, Benjamin" userId="8f5414e3-5b40-4058-86b6-e51fc6a31f1d" providerId="ADAL" clId="{342923E3-65B8-AB44-BDCB-4888FD0141AC}" dt="2025-04-10T15:30:28.538" v="330" actId="700"/>
          <ac:spMkLst>
            <pc:docMk/>
            <pc:sldMk cId="931407980" sldId="2147483434"/>
            <ac:spMk id="2" creationId="{8491A61B-D4E8-B228-CCD7-CE413DD6E8C1}"/>
          </ac:spMkLst>
        </pc:spChg>
        <pc:spChg chg="del mod ord">
          <ac:chgData name="Rothenberger, Benjamin" userId="8f5414e3-5b40-4058-86b6-e51fc6a31f1d" providerId="ADAL" clId="{342923E3-65B8-AB44-BDCB-4888FD0141AC}" dt="2025-04-10T15:30:28.538" v="330" actId="700"/>
          <ac:spMkLst>
            <pc:docMk/>
            <pc:sldMk cId="931407980" sldId="2147483434"/>
            <ac:spMk id="3" creationId="{9A3EB13E-D972-83A0-7CBB-2FCFDA24B0AF}"/>
          </ac:spMkLst>
        </pc:spChg>
        <pc:spChg chg="del mod ord">
          <ac:chgData name="Rothenberger, Benjamin" userId="8f5414e3-5b40-4058-86b6-e51fc6a31f1d" providerId="ADAL" clId="{342923E3-65B8-AB44-BDCB-4888FD0141AC}" dt="2025-04-10T15:30:28.538" v="330" actId="700"/>
          <ac:spMkLst>
            <pc:docMk/>
            <pc:sldMk cId="931407980" sldId="2147483434"/>
            <ac:spMk id="4" creationId="{B067746C-90EB-1371-B428-E0C2F971CF88}"/>
          </ac:spMkLst>
        </pc:spChg>
        <pc:spChg chg="mod ord">
          <ac:chgData name="Rothenberger, Benjamin" userId="8f5414e3-5b40-4058-86b6-e51fc6a31f1d" providerId="ADAL" clId="{342923E3-65B8-AB44-BDCB-4888FD0141AC}" dt="2025-04-10T15:30:28.538" v="330" actId="700"/>
          <ac:spMkLst>
            <pc:docMk/>
            <pc:sldMk cId="931407980" sldId="2147483434"/>
            <ac:spMk id="5" creationId="{FDDF691D-D30D-8D17-18FE-8683753358DE}"/>
          </ac:spMkLst>
        </pc:spChg>
        <pc:spChg chg="mod ord">
          <ac:chgData name="Rothenberger, Benjamin" userId="8f5414e3-5b40-4058-86b6-e51fc6a31f1d" providerId="ADAL" clId="{342923E3-65B8-AB44-BDCB-4888FD0141AC}" dt="2025-04-10T15:30:28.538" v="330" actId="700"/>
          <ac:spMkLst>
            <pc:docMk/>
            <pc:sldMk cId="931407980" sldId="2147483434"/>
            <ac:spMk id="6" creationId="{63328E68-89AB-C861-9B67-B8A66BE36BB1}"/>
          </ac:spMkLst>
        </pc:spChg>
        <pc:spChg chg="mod ord">
          <ac:chgData name="Rothenberger, Benjamin" userId="8f5414e3-5b40-4058-86b6-e51fc6a31f1d" providerId="ADAL" clId="{342923E3-65B8-AB44-BDCB-4888FD0141AC}" dt="2025-04-10T15:30:28.538" v="330" actId="700"/>
          <ac:spMkLst>
            <pc:docMk/>
            <pc:sldMk cId="931407980" sldId="2147483434"/>
            <ac:spMk id="7" creationId="{E26EC84D-BCFB-6687-C826-773C6398D1DE}"/>
          </ac:spMkLst>
        </pc:spChg>
        <pc:spChg chg="add mod ord">
          <ac:chgData name="Rothenberger, Benjamin" userId="8f5414e3-5b40-4058-86b6-e51fc6a31f1d" providerId="ADAL" clId="{342923E3-65B8-AB44-BDCB-4888FD0141AC}" dt="2025-04-10T15:30:59.656" v="432" actId="20577"/>
          <ac:spMkLst>
            <pc:docMk/>
            <pc:sldMk cId="931407980" sldId="2147483434"/>
            <ac:spMk id="8" creationId="{56960BDC-A177-3410-2351-86587E6F322F}"/>
          </ac:spMkLst>
        </pc:spChg>
        <pc:spChg chg="add mod ord">
          <ac:chgData name="Rothenberger, Benjamin" userId="8f5414e3-5b40-4058-86b6-e51fc6a31f1d" providerId="ADAL" clId="{342923E3-65B8-AB44-BDCB-4888FD0141AC}" dt="2025-04-10T20:08:17.302" v="2593" actId="20577"/>
          <ac:spMkLst>
            <pc:docMk/>
            <pc:sldMk cId="931407980" sldId="2147483434"/>
            <ac:spMk id="9" creationId="{47A7A732-61BD-3C94-4825-B3C94B546C31}"/>
          </ac:spMkLst>
        </pc:spChg>
        <pc:spChg chg="add mod ord">
          <ac:chgData name="Rothenberger, Benjamin" userId="8f5414e3-5b40-4058-86b6-e51fc6a31f1d" providerId="ADAL" clId="{342923E3-65B8-AB44-BDCB-4888FD0141AC}" dt="2025-04-10T15:30:28.538" v="330" actId="700"/>
          <ac:spMkLst>
            <pc:docMk/>
            <pc:sldMk cId="931407980" sldId="2147483434"/>
            <ac:spMk id="10" creationId="{5905CC28-E067-6688-5F50-C56BDA37D551}"/>
          </ac:spMkLst>
        </pc:spChg>
        <pc:spChg chg="add mod ord">
          <ac:chgData name="Rothenberger, Benjamin" userId="8f5414e3-5b40-4058-86b6-e51fc6a31f1d" providerId="ADAL" clId="{342923E3-65B8-AB44-BDCB-4888FD0141AC}" dt="2025-04-10T15:30:28.538" v="330" actId="700"/>
          <ac:spMkLst>
            <pc:docMk/>
            <pc:sldMk cId="931407980" sldId="2147483434"/>
            <ac:spMk id="11" creationId="{72850AE6-658B-34F5-D7DF-096F4C15EC3B}"/>
          </ac:spMkLst>
        </pc:spChg>
        <pc:spChg chg="add mod">
          <ac:chgData name="Rothenberger, Benjamin" userId="8f5414e3-5b40-4058-86b6-e51fc6a31f1d" providerId="ADAL" clId="{342923E3-65B8-AB44-BDCB-4888FD0141AC}" dt="2025-04-10T15:36:37.144" v="755" actId="1076"/>
          <ac:spMkLst>
            <pc:docMk/>
            <pc:sldMk cId="931407980" sldId="2147483434"/>
            <ac:spMk id="12" creationId="{C571CDFD-8357-F1FF-C051-FC8C905DFBD1}"/>
          </ac:spMkLst>
        </pc:spChg>
        <pc:spChg chg="add mod">
          <ac:chgData name="Rothenberger, Benjamin" userId="8f5414e3-5b40-4058-86b6-e51fc6a31f1d" providerId="ADAL" clId="{342923E3-65B8-AB44-BDCB-4888FD0141AC}" dt="2025-04-10T15:36:41.677" v="756" actId="1076"/>
          <ac:spMkLst>
            <pc:docMk/>
            <pc:sldMk cId="931407980" sldId="2147483434"/>
            <ac:spMk id="13" creationId="{D248E922-245B-BB6D-ACF8-856D165928D9}"/>
          </ac:spMkLst>
        </pc:spChg>
        <pc:spChg chg="add mod">
          <ac:chgData name="Rothenberger, Benjamin" userId="8f5414e3-5b40-4058-86b6-e51fc6a31f1d" providerId="ADAL" clId="{342923E3-65B8-AB44-BDCB-4888FD0141AC}" dt="2025-04-10T15:37:02.990" v="757" actId="767"/>
          <ac:spMkLst>
            <pc:docMk/>
            <pc:sldMk cId="931407980" sldId="2147483434"/>
            <ac:spMk id="14" creationId="{CA02C471-9201-91E1-0428-EDFE6EE7B5A2}"/>
          </ac:spMkLst>
        </pc:spChg>
        <pc:spChg chg="add mod">
          <ac:chgData name="Rothenberger, Benjamin" userId="8f5414e3-5b40-4058-86b6-e51fc6a31f1d" providerId="ADAL" clId="{342923E3-65B8-AB44-BDCB-4888FD0141AC}" dt="2025-04-10T15:37:51.265" v="770" actId="14100"/>
          <ac:spMkLst>
            <pc:docMk/>
            <pc:sldMk cId="931407980" sldId="2147483434"/>
            <ac:spMk id="15" creationId="{84C03C66-B8E0-FF37-0A1F-7478AD36EB86}"/>
          </ac:spMkLst>
        </pc:spChg>
        <pc:picChg chg="add mod">
          <ac:chgData name="Rothenberger, Benjamin" userId="8f5414e3-5b40-4058-86b6-e51fc6a31f1d" providerId="ADAL" clId="{342923E3-65B8-AB44-BDCB-4888FD0141AC}" dt="2025-04-10T15:36:34.437" v="754" actId="1076"/>
          <ac:picMkLst>
            <pc:docMk/>
            <pc:sldMk cId="931407980" sldId="2147483434"/>
            <ac:picMk id="1026" creationId="{9B0834DD-DD45-4219-13F4-EA33DF097EC2}"/>
          </ac:picMkLst>
        </pc:picChg>
      </pc:sldChg>
      <pc:sldChg chg="addSp delSp modSp new mod modClrScheme chgLayout">
        <pc:chgData name="Rothenberger, Benjamin" userId="8f5414e3-5b40-4058-86b6-e51fc6a31f1d" providerId="ADAL" clId="{342923E3-65B8-AB44-BDCB-4888FD0141AC}" dt="2025-04-10T16:04:12.727" v="1619" actId="1076"/>
        <pc:sldMkLst>
          <pc:docMk/>
          <pc:sldMk cId="579711517" sldId="2147483435"/>
        </pc:sldMkLst>
        <pc:spChg chg="del mod ord">
          <ac:chgData name="Rothenberger, Benjamin" userId="8f5414e3-5b40-4058-86b6-e51fc6a31f1d" providerId="ADAL" clId="{342923E3-65B8-AB44-BDCB-4888FD0141AC}" dt="2025-04-10T15:55:41.388" v="1351" actId="700"/>
          <ac:spMkLst>
            <pc:docMk/>
            <pc:sldMk cId="579711517" sldId="2147483435"/>
            <ac:spMk id="2" creationId="{83C52AFD-8407-3D4B-DD15-AB243352E418}"/>
          </ac:spMkLst>
        </pc:spChg>
        <pc:spChg chg="del mod ord">
          <ac:chgData name="Rothenberger, Benjamin" userId="8f5414e3-5b40-4058-86b6-e51fc6a31f1d" providerId="ADAL" clId="{342923E3-65B8-AB44-BDCB-4888FD0141AC}" dt="2025-04-10T15:55:41.388" v="1351" actId="700"/>
          <ac:spMkLst>
            <pc:docMk/>
            <pc:sldMk cId="579711517" sldId="2147483435"/>
            <ac:spMk id="3" creationId="{00DF5B8B-7E34-C6E9-B686-8505685D0C49}"/>
          </ac:spMkLst>
        </pc:spChg>
        <pc:spChg chg="del mod ord">
          <ac:chgData name="Rothenberger, Benjamin" userId="8f5414e3-5b40-4058-86b6-e51fc6a31f1d" providerId="ADAL" clId="{342923E3-65B8-AB44-BDCB-4888FD0141AC}" dt="2025-04-10T15:55:41.388" v="1351" actId="700"/>
          <ac:spMkLst>
            <pc:docMk/>
            <pc:sldMk cId="579711517" sldId="2147483435"/>
            <ac:spMk id="4" creationId="{22C29020-A254-ABF4-84AC-9735FBBB7D28}"/>
          </ac:spMkLst>
        </pc:spChg>
        <pc:spChg chg="mod ord">
          <ac:chgData name="Rothenberger, Benjamin" userId="8f5414e3-5b40-4058-86b6-e51fc6a31f1d" providerId="ADAL" clId="{342923E3-65B8-AB44-BDCB-4888FD0141AC}" dt="2025-04-10T15:55:41.388" v="1351" actId="700"/>
          <ac:spMkLst>
            <pc:docMk/>
            <pc:sldMk cId="579711517" sldId="2147483435"/>
            <ac:spMk id="5" creationId="{BE4C175B-791F-BC8B-9AA8-FD0C20D85B2E}"/>
          </ac:spMkLst>
        </pc:spChg>
        <pc:spChg chg="mod ord">
          <ac:chgData name="Rothenberger, Benjamin" userId="8f5414e3-5b40-4058-86b6-e51fc6a31f1d" providerId="ADAL" clId="{342923E3-65B8-AB44-BDCB-4888FD0141AC}" dt="2025-04-10T15:55:41.388" v="1351" actId="700"/>
          <ac:spMkLst>
            <pc:docMk/>
            <pc:sldMk cId="579711517" sldId="2147483435"/>
            <ac:spMk id="6" creationId="{BBCFE931-34F9-5B71-AE39-3E55DA000207}"/>
          </ac:spMkLst>
        </pc:spChg>
        <pc:spChg chg="del mod ord">
          <ac:chgData name="Rothenberger, Benjamin" userId="8f5414e3-5b40-4058-86b6-e51fc6a31f1d" providerId="ADAL" clId="{342923E3-65B8-AB44-BDCB-4888FD0141AC}" dt="2025-04-10T15:55:41.388" v="1351" actId="700"/>
          <ac:spMkLst>
            <pc:docMk/>
            <pc:sldMk cId="579711517" sldId="2147483435"/>
            <ac:spMk id="8" creationId="{B72FCF91-29BA-7675-07BC-161B65754DF0}"/>
          </ac:spMkLst>
        </pc:spChg>
        <pc:spChg chg="add mod ord">
          <ac:chgData name="Rothenberger, Benjamin" userId="8f5414e3-5b40-4058-86b6-e51fc6a31f1d" providerId="ADAL" clId="{342923E3-65B8-AB44-BDCB-4888FD0141AC}" dt="2025-04-10T15:56:13.524" v="1455" actId="20577"/>
          <ac:spMkLst>
            <pc:docMk/>
            <pc:sldMk cId="579711517" sldId="2147483435"/>
            <ac:spMk id="9" creationId="{F4D8C63D-FADB-76B1-168E-EF06DCAC4661}"/>
          </ac:spMkLst>
        </pc:spChg>
        <pc:spChg chg="add del mod ord">
          <ac:chgData name="Rothenberger, Benjamin" userId="8f5414e3-5b40-4058-86b6-e51fc6a31f1d" providerId="ADAL" clId="{342923E3-65B8-AB44-BDCB-4888FD0141AC}" dt="2025-04-10T15:56:15.442" v="1456" actId="478"/>
          <ac:spMkLst>
            <pc:docMk/>
            <pc:sldMk cId="579711517" sldId="2147483435"/>
            <ac:spMk id="10" creationId="{2361E0F7-2782-7E19-D620-9D05161A7991}"/>
          </ac:spMkLst>
        </pc:spChg>
        <pc:spChg chg="add mod ord">
          <ac:chgData name="Rothenberger, Benjamin" userId="8f5414e3-5b40-4058-86b6-e51fc6a31f1d" providerId="ADAL" clId="{342923E3-65B8-AB44-BDCB-4888FD0141AC}" dt="2025-04-10T15:55:41.388" v="1351" actId="700"/>
          <ac:spMkLst>
            <pc:docMk/>
            <pc:sldMk cId="579711517" sldId="2147483435"/>
            <ac:spMk id="11" creationId="{625843D1-D4CA-0F0B-DBE8-35000226344E}"/>
          </ac:spMkLst>
        </pc:spChg>
        <pc:spChg chg="add mod ord">
          <ac:chgData name="Rothenberger, Benjamin" userId="8f5414e3-5b40-4058-86b6-e51fc6a31f1d" providerId="ADAL" clId="{342923E3-65B8-AB44-BDCB-4888FD0141AC}" dt="2025-04-10T15:55:41.388" v="1351" actId="700"/>
          <ac:spMkLst>
            <pc:docMk/>
            <pc:sldMk cId="579711517" sldId="2147483435"/>
            <ac:spMk id="12" creationId="{BD932384-B41C-FE08-C0B3-3E50CD5EFF20}"/>
          </ac:spMkLst>
        </pc:spChg>
        <pc:picChg chg="add mod">
          <ac:chgData name="Rothenberger, Benjamin" userId="8f5414e3-5b40-4058-86b6-e51fc6a31f1d" providerId="ADAL" clId="{342923E3-65B8-AB44-BDCB-4888FD0141AC}" dt="2025-04-10T16:04:12.727" v="1619" actId="1076"/>
          <ac:picMkLst>
            <pc:docMk/>
            <pc:sldMk cId="579711517" sldId="2147483435"/>
            <ac:picMk id="13" creationId="{001AA18F-C3B6-7DC8-7B5C-9D099AB11B8F}"/>
          </ac:picMkLst>
        </pc:picChg>
      </pc:sldChg>
      <pc:sldChg chg="modSp new del mod">
        <pc:chgData name="Rothenberger, Benjamin" userId="8f5414e3-5b40-4058-86b6-e51fc6a31f1d" providerId="ADAL" clId="{342923E3-65B8-AB44-BDCB-4888FD0141AC}" dt="2025-04-10T20:03:58.502" v="1873" actId="2696"/>
        <pc:sldMkLst>
          <pc:docMk/>
          <pc:sldMk cId="315207590" sldId="2147483436"/>
        </pc:sldMkLst>
        <pc:spChg chg="mod">
          <ac:chgData name="Rothenberger, Benjamin" userId="8f5414e3-5b40-4058-86b6-e51fc6a31f1d" providerId="ADAL" clId="{342923E3-65B8-AB44-BDCB-4888FD0141AC}" dt="2025-04-10T15:57:29.381" v="1515" actId="20577"/>
          <ac:spMkLst>
            <pc:docMk/>
            <pc:sldMk cId="315207590" sldId="2147483436"/>
            <ac:spMk id="3" creationId="{F7501CDD-A2BE-B60D-8289-63CAB7B99CBE}"/>
          </ac:spMkLst>
        </pc:spChg>
      </pc:sldChg>
      <pc:sldChg chg="mod modShow modNotesTx">
        <pc:chgData name="Rothenberger, Benjamin" userId="8f5414e3-5b40-4058-86b6-e51fc6a31f1d" providerId="ADAL" clId="{342923E3-65B8-AB44-BDCB-4888FD0141AC}" dt="2025-04-11T07:08:48.705" v="2761" actId="20577"/>
        <pc:sldMkLst>
          <pc:docMk/>
          <pc:sldMk cId="2563497901" sldId="2147483436"/>
        </pc:sldMkLst>
      </pc:sldChg>
      <pc:sldChg chg="addSp delSp modSp add del mod">
        <pc:chgData name="Rothenberger, Benjamin" userId="8f5414e3-5b40-4058-86b6-e51fc6a31f1d" providerId="ADAL" clId="{342923E3-65B8-AB44-BDCB-4888FD0141AC}" dt="2025-04-10T20:03:59.088" v="1874" actId="2696"/>
        <pc:sldMkLst>
          <pc:docMk/>
          <pc:sldMk cId="889705940" sldId="2147483437"/>
        </pc:sldMkLst>
        <pc:spChg chg="mod">
          <ac:chgData name="Rothenberger, Benjamin" userId="8f5414e3-5b40-4058-86b6-e51fc6a31f1d" providerId="ADAL" clId="{342923E3-65B8-AB44-BDCB-4888FD0141AC}" dt="2025-04-10T20:01:18.808" v="1647" actId="20577"/>
          <ac:spMkLst>
            <pc:docMk/>
            <pc:sldMk cId="889705940" sldId="2147483437"/>
            <ac:spMk id="2" creationId="{00000000-0000-0000-0000-000000000000}"/>
          </ac:spMkLst>
        </pc:spChg>
        <pc:spChg chg="add mod">
          <ac:chgData name="Rothenberger, Benjamin" userId="8f5414e3-5b40-4058-86b6-e51fc6a31f1d" providerId="ADAL" clId="{342923E3-65B8-AB44-BDCB-4888FD0141AC}" dt="2025-04-10T20:01:08.236" v="1624" actId="478"/>
          <ac:spMkLst>
            <pc:docMk/>
            <pc:sldMk cId="889705940" sldId="2147483437"/>
            <ac:spMk id="8" creationId="{BB18E4BC-9267-042B-7B37-03D3A1A0980E}"/>
          </ac:spMkLst>
        </pc:spChg>
        <pc:spChg chg="del">
          <ac:chgData name="Rothenberger, Benjamin" userId="8f5414e3-5b40-4058-86b6-e51fc6a31f1d" providerId="ADAL" clId="{342923E3-65B8-AB44-BDCB-4888FD0141AC}" dt="2025-04-10T20:01:08.236" v="1624" actId="478"/>
          <ac:spMkLst>
            <pc:docMk/>
            <pc:sldMk cId="889705940" sldId="2147483437"/>
            <ac:spMk id="10" creationId="{682A746D-8740-430C-8C57-6715E6064169}"/>
          </ac:spMkLst>
        </pc:spChg>
        <pc:spChg chg="mod">
          <ac:chgData name="Rothenberger, Benjamin" userId="8f5414e3-5b40-4058-86b6-e51fc6a31f1d" providerId="ADAL" clId="{342923E3-65B8-AB44-BDCB-4888FD0141AC}" dt="2025-04-10T20:02:47.583" v="1858" actId="20577"/>
          <ac:spMkLst>
            <pc:docMk/>
            <pc:sldMk cId="889705940" sldId="2147483437"/>
            <ac:spMk id="135" creationId="{69A3020A-8009-44D2-AB2E-F955732C0AA2}"/>
          </ac:spMkLst>
        </pc:spChg>
        <pc:spChg chg="mod">
          <ac:chgData name="Rothenberger, Benjamin" userId="8f5414e3-5b40-4058-86b6-e51fc6a31f1d" providerId="ADAL" clId="{342923E3-65B8-AB44-BDCB-4888FD0141AC}" dt="2025-04-10T20:02:39.469" v="1828" actId="20577"/>
          <ac:spMkLst>
            <pc:docMk/>
            <pc:sldMk cId="889705940" sldId="2147483437"/>
            <ac:spMk id="136" creationId="{1FE0266C-5FBE-42CB-A2EA-2524EED65C31}"/>
          </ac:spMkLst>
        </pc:spChg>
        <pc:spChg chg="mod">
          <ac:chgData name="Rothenberger, Benjamin" userId="8f5414e3-5b40-4058-86b6-e51fc6a31f1d" providerId="ADAL" clId="{342923E3-65B8-AB44-BDCB-4888FD0141AC}" dt="2025-04-10T20:02:20.885" v="1768" actId="20577"/>
          <ac:spMkLst>
            <pc:docMk/>
            <pc:sldMk cId="889705940" sldId="2147483437"/>
            <ac:spMk id="137" creationId="{4EEA85A6-3821-4ECF-9E83-DDD09CE6B18D}"/>
          </ac:spMkLst>
        </pc:spChg>
        <pc:spChg chg="mod">
          <ac:chgData name="Rothenberger, Benjamin" userId="8f5414e3-5b40-4058-86b6-e51fc6a31f1d" providerId="ADAL" clId="{342923E3-65B8-AB44-BDCB-4888FD0141AC}" dt="2025-04-10T20:02:54.508" v="1871" actId="20577"/>
          <ac:spMkLst>
            <pc:docMk/>
            <pc:sldMk cId="889705940" sldId="2147483437"/>
            <ac:spMk id="139" creationId="{172D6CBE-4777-4CE2-8051-F3E6D13F8B96}"/>
          </ac:spMkLst>
        </pc:spChg>
      </pc:sldChg>
      <pc:sldChg chg="add del">
        <pc:chgData name="Rothenberger, Benjamin" userId="8f5414e3-5b40-4058-86b6-e51fc6a31f1d" providerId="ADAL" clId="{342923E3-65B8-AB44-BDCB-4888FD0141AC}" dt="2025-04-10T20:00:51.588" v="1622" actId="2696"/>
        <pc:sldMkLst>
          <pc:docMk/>
          <pc:sldMk cId="3779531850" sldId="2147483438"/>
        </pc:sldMkLst>
      </pc:sldChg>
    </pc:docChg>
  </pc:docChgLst>
  <pc:docChgLst>
    <pc:chgData name="Banfi, Fabio" userId="dad10e48-f031-4ba0-8287-87f8801dbe36" providerId="ADAL" clId="{992F16B5-7645-41C3-9500-FC6B2F0EEE2A}"/>
    <pc:docChg chg="undo redo custSel addSld delSld modSld sldOrd modMainMaster">
      <pc:chgData name="Banfi, Fabio" userId="dad10e48-f031-4ba0-8287-87f8801dbe36" providerId="ADAL" clId="{992F16B5-7645-41C3-9500-FC6B2F0EEE2A}" dt="2025-04-11T09:02:18.103" v="2467" actId="20577"/>
      <pc:docMkLst>
        <pc:docMk/>
      </pc:docMkLst>
      <pc:sldChg chg="modSp mod">
        <pc:chgData name="Banfi, Fabio" userId="dad10e48-f031-4ba0-8287-87f8801dbe36" providerId="ADAL" clId="{992F16B5-7645-41C3-9500-FC6B2F0EEE2A}" dt="2025-04-10T19:36:03.482" v="2012" actId="20577"/>
        <pc:sldMkLst>
          <pc:docMk/>
          <pc:sldMk cId="3000248548" sldId="256"/>
        </pc:sldMkLst>
        <pc:spChg chg="mod">
          <ac:chgData name="Banfi, Fabio" userId="dad10e48-f031-4ba0-8287-87f8801dbe36" providerId="ADAL" clId="{992F16B5-7645-41C3-9500-FC6B2F0EEE2A}" dt="2025-04-10T19:36:03.482" v="2012" actId="20577"/>
          <ac:spMkLst>
            <pc:docMk/>
            <pc:sldMk cId="3000248548" sldId="256"/>
            <ac:spMk id="9" creationId="{3DBE405D-719D-92DF-A3D5-79A5C2350482}"/>
          </ac:spMkLst>
        </pc:spChg>
      </pc:sldChg>
      <pc:sldChg chg="addSp delSp modSp mod">
        <pc:chgData name="Banfi, Fabio" userId="dad10e48-f031-4ba0-8287-87f8801dbe36" providerId="ADAL" clId="{992F16B5-7645-41C3-9500-FC6B2F0EEE2A}" dt="2025-04-10T11:49:03.420" v="53" actId="14100"/>
        <pc:sldMkLst>
          <pc:docMk/>
          <pc:sldMk cId="2164116393" sldId="261"/>
        </pc:sldMkLst>
        <pc:spChg chg="add mod">
          <ac:chgData name="Banfi, Fabio" userId="dad10e48-f031-4ba0-8287-87f8801dbe36" providerId="ADAL" clId="{992F16B5-7645-41C3-9500-FC6B2F0EEE2A}" dt="2025-04-10T11:48:58.346" v="49"/>
          <ac:spMkLst>
            <pc:docMk/>
            <pc:sldMk cId="2164116393" sldId="261"/>
            <ac:spMk id="4" creationId="{C9EF8173-60B2-283E-D8EC-56B3B5863652}"/>
          </ac:spMkLst>
        </pc:spChg>
        <pc:spChg chg="add del mod">
          <ac:chgData name="Banfi, Fabio" userId="dad10e48-f031-4ba0-8287-87f8801dbe36" providerId="ADAL" clId="{992F16B5-7645-41C3-9500-FC6B2F0EEE2A}" dt="2025-04-10T11:49:03.420" v="53" actId="14100"/>
          <ac:spMkLst>
            <pc:docMk/>
            <pc:sldMk cId="2164116393" sldId="261"/>
            <ac:spMk id="8" creationId="{F44F8108-1779-0648-DFF4-4EE67DBE87AF}"/>
          </ac:spMkLst>
        </pc:spChg>
      </pc:sldChg>
      <pc:sldChg chg="addSp modSp add">
        <pc:chgData name="Banfi, Fabio" userId="dad10e48-f031-4ba0-8287-87f8801dbe36" providerId="ADAL" clId="{992F16B5-7645-41C3-9500-FC6B2F0EEE2A}" dt="2025-04-10T19:35:56.618" v="2010"/>
        <pc:sldMkLst>
          <pc:docMk/>
          <pc:sldMk cId="2826461247" sldId="3065"/>
        </pc:sldMkLst>
        <pc:spChg chg="add mod">
          <ac:chgData name="Banfi, Fabio" userId="dad10e48-f031-4ba0-8287-87f8801dbe36" providerId="ADAL" clId="{992F16B5-7645-41C3-9500-FC6B2F0EEE2A}" dt="2025-04-10T19:35:56.618" v="2010"/>
          <ac:spMkLst>
            <pc:docMk/>
            <pc:sldMk cId="2826461247" sldId="3065"/>
            <ac:spMk id="3" creationId="{95D011F2-C6CD-61B7-0F4E-A82DDDBF931F}"/>
          </ac:spMkLst>
        </pc:spChg>
      </pc:sldChg>
      <pc:sldChg chg="del">
        <pc:chgData name="Banfi, Fabio" userId="dad10e48-f031-4ba0-8287-87f8801dbe36" providerId="ADAL" clId="{992F16B5-7645-41C3-9500-FC6B2F0EEE2A}" dt="2025-04-10T12:45:00.438" v="55" actId="47"/>
        <pc:sldMkLst>
          <pc:docMk/>
          <pc:sldMk cId="3144054254" sldId="2145707256"/>
        </pc:sldMkLst>
      </pc:sldChg>
      <pc:sldChg chg="del">
        <pc:chgData name="Banfi, Fabio" userId="dad10e48-f031-4ba0-8287-87f8801dbe36" providerId="ADAL" clId="{992F16B5-7645-41C3-9500-FC6B2F0EEE2A}" dt="2025-04-10T12:45:00.438" v="55" actId="47"/>
        <pc:sldMkLst>
          <pc:docMk/>
          <pc:sldMk cId="2506249882" sldId="2145707257"/>
        </pc:sldMkLst>
      </pc:sldChg>
      <pc:sldChg chg="del">
        <pc:chgData name="Banfi, Fabio" userId="dad10e48-f031-4ba0-8287-87f8801dbe36" providerId="ADAL" clId="{992F16B5-7645-41C3-9500-FC6B2F0EEE2A}" dt="2025-04-10T12:45:00.438" v="55" actId="47"/>
        <pc:sldMkLst>
          <pc:docMk/>
          <pc:sldMk cId="1213052669" sldId="2145707258"/>
        </pc:sldMkLst>
      </pc:sldChg>
      <pc:sldChg chg="del">
        <pc:chgData name="Banfi, Fabio" userId="dad10e48-f031-4ba0-8287-87f8801dbe36" providerId="ADAL" clId="{992F16B5-7645-41C3-9500-FC6B2F0EEE2A}" dt="2025-04-10T12:45:00.438" v="55" actId="47"/>
        <pc:sldMkLst>
          <pc:docMk/>
          <pc:sldMk cId="3165483609" sldId="2145707260"/>
        </pc:sldMkLst>
      </pc:sldChg>
      <pc:sldChg chg="modSp mod">
        <pc:chgData name="Banfi, Fabio" userId="dad10e48-f031-4ba0-8287-87f8801dbe36" providerId="ADAL" clId="{992F16B5-7645-41C3-9500-FC6B2F0EEE2A}" dt="2025-04-10T19:36:59.273" v="2027" actId="20577"/>
        <pc:sldMkLst>
          <pc:docMk/>
          <pc:sldMk cId="4229797179" sldId="2145707261"/>
        </pc:sldMkLst>
        <pc:spChg chg="mod">
          <ac:chgData name="Banfi, Fabio" userId="dad10e48-f031-4ba0-8287-87f8801dbe36" providerId="ADAL" clId="{992F16B5-7645-41C3-9500-FC6B2F0EEE2A}" dt="2025-04-10T19:36:59.273" v="2027" actId="20577"/>
          <ac:spMkLst>
            <pc:docMk/>
            <pc:sldMk cId="4229797179" sldId="2145707261"/>
            <ac:spMk id="7" creationId="{9FF8F959-70B0-6EF5-0C60-F5C0280269A2}"/>
          </ac:spMkLst>
        </pc:spChg>
      </pc:sldChg>
      <pc:sldChg chg="add">
        <pc:chgData name="Banfi, Fabio" userId="dad10e48-f031-4ba0-8287-87f8801dbe36" providerId="ADAL" clId="{992F16B5-7645-41C3-9500-FC6B2F0EEE2A}" dt="2025-04-10T15:02:32.161" v="1858"/>
        <pc:sldMkLst>
          <pc:docMk/>
          <pc:sldMk cId="70174652" sldId="2145707266"/>
        </pc:sldMkLst>
      </pc:sldChg>
      <pc:sldChg chg="add">
        <pc:chgData name="Banfi, Fabio" userId="dad10e48-f031-4ba0-8287-87f8801dbe36" providerId="ADAL" clId="{992F16B5-7645-41C3-9500-FC6B2F0EEE2A}" dt="2025-04-10T15:02:32.161" v="1858"/>
        <pc:sldMkLst>
          <pc:docMk/>
          <pc:sldMk cId="3840573938" sldId="2145707267"/>
        </pc:sldMkLst>
      </pc:sldChg>
      <pc:sldChg chg="modSp add mod modAnim">
        <pc:chgData name="Banfi, Fabio" userId="dad10e48-f031-4ba0-8287-87f8801dbe36" providerId="ADAL" clId="{992F16B5-7645-41C3-9500-FC6B2F0EEE2A}" dt="2025-04-11T07:50:41.081" v="2458" actId="2711"/>
        <pc:sldMkLst>
          <pc:docMk/>
          <pc:sldMk cId="3507076994" sldId="2145707312"/>
        </pc:sldMkLst>
        <pc:spChg chg="mod">
          <ac:chgData name="Banfi, Fabio" userId="dad10e48-f031-4ba0-8287-87f8801dbe36" providerId="ADAL" clId="{992F16B5-7645-41C3-9500-FC6B2F0EEE2A}" dt="2025-04-10T19:28:10.060" v="1910" actId="20577"/>
          <ac:spMkLst>
            <pc:docMk/>
            <pc:sldMk cId="3507076994" sldId="2145707312"/>
            <ac:spMk id="6" creationId="{FE2227B6-0617-AF22-25BA-C89BC51CBFC4}"/>
          </ac:spMkLst>
        </pc:spChg>
        <pc:spChg chg="mod">
          <ac:chgData name="Banfi, Fabio" userId="dad10e48-f031-4ba0-8287-87f8801dbe36" providerId="ADAL" clId="{992F16B5-7645-41C3-9500-FC6B2F0EEE2A}" dt="2025-04-11T07:50:41.081" v="2458" actId="2711"/>
          <ac:spMkLst>
            <pc:docMk/>
            <pc:sldMk cId="3507076994" sldId="2145707312"/>
            <ac:spMk id="14" creationId="{4A8831C3-60A3-F0DD-98E7-A57ABBA17DEB}"/>
          </ac:spMkLst>
        </pc:spChg>
      </pc:sldChg>
      <pc:sldChg chg="modSp add mod ord">
        <pc:chgData name="Banfi, Fabio" userId="dad10e48-f031-4ba0-8287-87f8801dbe36" providerId="ADAL" clId="{992F16B5-7645-41C3-9500-FC6B2F0EEE2A}" dt="2025-04-10T19:44:40.994" v="2041"/>
        <pc:sldMkLst>
          <pc:docMk/>
          <pc:sldMk cId="2929537859" sldId="2145707331"/>
        </pc:sldMkLst>
        <pc:spChg chg="mod">
          <ac:chgData name="Banfi, Fabio" userId="dad10e48-f031-4ba0-8287-87f8801dbe36" providerId="ADAL" clId="{992F16B5-7645-41C3-9500-FC6B2F0EEE2A}" dt="2025-04-10T14:35:21.869" v="1259" actId="20577"/>
          <ac:spMkLst>
            <pc:docMk/>
            <pc:sldMk cId="2929537859" sldId="2145707331"/>
            <ac:spMk id="5" creationId="{A2073F40-6D79-C9DA-E1EA-37DBCED32070}"/>
          </ac:spMkLst>
        </pc:spChg>
        <pc:spChg chg="mod">
          <ac:chgData name="Banfi, Fabio" userId="dad10e48-f031-4ba0-8287-87f8801dbe36" providerId="ADAL" clId="{992F16B5-7645-41C3-9500-FC6B2F0EEE2A}" dt="2025-04-10T19:30:50.940" v="1947"/>
          <ac:spMkLst>
            <pc:docMk/>
            <pc:sldMk cId="2929537859" sldId="2145707331"/>
            <ac:spMk id="7" creationId="{1A56E7FB-155E-CE9D-1EC0-52FB8DEE198F}"/>
          </ac:spMkLst>
        </pc:spChg>
        <pc:spChg chg="mod">
          <ac:chgData name="Banfi, Fabio" userId="dad10e48-f031-4ba0-8287-87f8801dbe36" providerId="ADAL" clId="{992F16B5-7645-41C3-9500-FC6B2F0EEE2A}" dt="2025-04-10T14:35:38.322" v="1260" actId="1076"/>
          <ac:spMkLst>
            <pc:docMk/>
            <pc:sldMk cId="2929537859" sldId="2145707331"/>
            <ac:spMk id="9" creationId="{DA7D38FD-70A4-3BE6-3F72-A89AA848DAA8}"/>
          </ac:spMkLst>
        </pc:spChg>
        <pc:spChg chg="mod">
          <ac:chgData name="Banfi, Fabio" userId="dad10e48-f031-4ba0-8287-87f8801dbe36" providerId="ADAL" clId="{992F16B5-7645-41C3-9500-FC6B2F0EEE2A}" dt="2025-04-10T14:35:38.322" v="1260" actId="1076"/>
          <ac:spMkLst>
            <pc:docMk/>
            <pc:sldMk cId="2929537859" sldId="2145707331"/>
            <ac:spMk id="10" creationId="{9A55FED7-B6BD-079F-16CD-4C69D1D3DDCF}"/>
          </ac:spMkLst>
        </pc:spChg>
      </pc:sldChg>
      <pc:sldChg chg="modSp add mod">
        <pc:chgData name="Banfi, Fabio" userId="dad10e48-f031-4ba0-8287-87f8801dbe36" providerId="ADAL" clId="{992F16B5-7645-41C3-9500-FC6B2F0EEE2A}" dt="2025-04-10T19:28:06.183" v="1908"/>
        <pc:sldMkLst>
          <pc:docMk/>
          <pc:sldMk cId="3951737753" sldId="2145707336"/>
        </pc:sldMkLst>
        <pc:spChg chg="mod">
          <ac:chgData name="Banfi, Fabio" userId="dad10e48-f031-4ba0-8287-87f8801dbe36" providerId="ADAL" clId="{992F16B5-7645-41C3-9500-FC6B2F0EEE2A}" dt="2025-04-10T13:52:23.980" v="110" actId="20577"/>
          <ac:spMkLst>
            <pc:docMk/>
            <pc:sldMk cId="3951737753" sldId="2145707336"/>
            <ac:spMk id="8" creationId="{11B9C891-690C-4B52-84AF-D362365115A5}"/>
          </ac:spMkLst>
        </pc:spChg>
        <pc:spChg chg="mod">
          <ac:chgData name="Banfi, Fabio" userId="dad10e48-f031-4ba0-8287-87f8801dbe36" providerId="ADAL" clId="{992F16B5-7645-41C3-9500-FC6B2F0EEE2A}" dt="2025-04-10T19:28:06.183" v="1908"/>
          <ac:spMkLst>
            <pc:docMk/>
            <pc:sldMk cId="3951737753" sldId="2145707336"/>
            <ac:spMk id="14" creationId="{5CB14119-F47B-2C63-3511-8853415DDEE5}"/>
          </ac:spMkLst>
        </pc:spChg>
      </pc:sldChg>
      <pc:sldChg chg="modSp add mod modShow">
        <pc:chgData name="Banfi, Fabio" userId="dad10e48-f031-4ba0-8287-87f8801dbe36" providerId="ADAL" clId="{992F16B5-7645-41C3-9500-FC6B2F0EEE2A}" dt="2025-04-10T20:29:27.629" v="2060" actId="729"/>
        <pc:sldMkLst>
          <pc:docMk/>
          <pc:sldMk cId="3296949491" sldId="2145707338"/>
        </pc:sldMkLst>
        <pc:spChg chg="mod">
          <ac:chgData name="Banfi, Fabio" userId="dad10e48-f031-4ba0-8287-87f8801dbe36" providerId="ADAL" clId="{992F16B5-7645-41C3-9500-FC6B2F0EEE2A}" dt="2025-04-10T19:54:26.905" v="2043"/>
          <ac:spMkLst>
            <pc:docMk/>
            <pc:sldMk cId="3296949491" sldId="2145707338"/>
            <ac:spMk id="7" creationId="{27E3B163-DE16-E7A9-4745-F13BBA0C3045}"/>
          </ac:spMkLst>
        </pc:spChg>
      </pc:sldChg>
      <pc:sldChg chg="modSp mod">
        <pc:chgData name="Banfi, Fabio" userId="dad10e48-f031-4ba0-8287-87f8801dbe36" providerId="ADAL" clId="{992F16B5-7645-41C3-9500-FC6B2F0EEE2A}" dt="2025-04-10T19:27:58.073" v="1906"/>
        <pc:sldMkLst>
          <pc:docMk/>
          <pc:sldMk cId="1569016892" sldId="2147472333"/>
        </pc:sldMkLst>
        <pc:spChg chg="mod">
          <ac:chgData name="Banfi, Fabio" userId="dad10e48-f031-4ba0-8287-87f8801dbe36" providerId="ADAL" clId="{992F16B5-7645-41C3-9500-FC6B2F0EEE2A}" dt="2025-04-10T19:27:58.073" v="1906"/>
          <ac:spMkLst>
            <pc:docMk/>
            <pc:sldMk cId="1569016892" sldId="2147472333"/>
            <ac:spMk id="3" creationId="{1949F116-A1B5-5F4D-7C8E-EC6DEDD7CABA}"/>
          </ac:spMkLst>
        </pc:spChg>
      </pc:sldChg>
      <pc:sldChg chg="modSp mod">
        <pc:chgData name="Banfi, Fabio" userId="dad10e48-f031-4ba0-8287-87f8801dbe36" providerId="ADAL" clId="{992F16B5-7645-41C3-9500-FC6B2F0EEE2A}" dt="2025-04-11T09:02:18.103" v="2467" actId="20577"/>
        <pc:sldMkLst>
          <pc:docMk/>
          <pc:sldMk cId="541810667" sldId="2147482608"/>
        </pc:sldMkLst>
        <pc:spChg chg="mod">
          <ac:chgData name="Banfi, Fabio" userId="dad10e48-f031-4ba0-8287-87f8801dbe36" providerId="ADAL" clId="{992F16B5-7645-41C3-9500-FC6B2F0EEE2A}" dt="2025-04-11T09:02:18.103" v="2467" actId="20577"/>
          <ac:spMkLst>
            <pc:docMk/>
            <pc:sldMk cId="541810667" sldId="2147482608"/>
            <ac:spMk id="11" creationId="{D334D6F4-A0D9-B456-1302-6754A7BC274F}"/>
          </ac:spMkLst>
        </pc:spChg>
      </pc:sldChg>
      <pc:sldChg chg="add">
        <pc:chgData name="Banfi, Fabio" userId="dad10e48-f031-4ba0-8287-87f8801dbe36" providerId="ADAL" clId="{992F16B5-7645-41C3-9500-FC6B2F0EEE2A}" dt="2025-04-10T15:02:32.161" v="1858"/>
        <pc:sldMkLst>
          <pc:docMk/>
          <pc:sldMk cId="544604092" sldId="2147482609"/>
        </pc:sldMkLst>
      </pc:sldChg>
      <pc:sldChg chg="addSp delSp modSp add mod ord modAnim">
        <pc:chgData name="Banfi, Fabio" userId="dad10e48-f031-4ba0-8287-87f8801dbe36" providerId="ADAL" clId="{992F16B5-7645-41C3-9500-FC6B2F0EEE2A}" dt="2025-04-10T19:30:59.382" v="1949"/>
        <pc:sldMkLst>
          <pc:docMk/>
          <pc:sldMk cId="2486727617" sldId="2147482613"/>
        </pc:sldMkLst>
        <pc:spChg chg="mod">
          <ac:chgData name="Banfi, Fabio" userId="dad10e48-f031-4ba0-8287-87f8801dbe36" providerId="ADAL" clId="{992F16B5-7645-41C3-9500-FC6B2F0EEE2A}" dt="2025-04-10T14:30:13.959" v="1166" actId="20577"/>
          <ac:spMkLst>
            <pc:docMk/>
            <pc:sldMk cId="2486727617" sldId="2147482613"/>
            <ac:spMk id="3" creationId="{CD71BABF-D174-8805-DBBD-9C1360B8798D}"/>
          </ac:spMkLst>
        </pc:spChg>
        <pc:spChg chg="add del mod">
          <ac:chgData name="Banfi, Fabio" userId="dad10e48-f031-4ba0-8287-87f8801dbe36" providerId="ADAL" clId="{992F16B5-7645-41C3-9500-FC6B2F0EEE2A}" dt="2025-04-10T14:00:54.888" v="117" actId="478"/>
          <ac:spMkLst>
            <pc:docMk/>
            <pc:sldMk cId="2486727617" sldId="2147482613"/>
            <ac:spMk id="4" creationId="{B2E4DE8A-6019-3354-E9D5-5C54C07993BE}"/>
          </ac:spMkLst>
        </pc:spChg>
        <pc:spChg chg="mod">
          <ac:chgData name="Banfi, Fabio" userId="dad10e48-f031-4ba0-8287-87f8801dbe36" providerId="ADAL" clId="{992F16B5-7645-41C3-9500-FC6B2F0EEE2A}" dt="2025-04-10T19:30:59.382" v="1949"/>
          <ac:spMkLst>
            <pc:docMk/>
            <pc:sldMk cId="2486727617" sldId="2147482613"/>
            <ac:spMk id="6" creationId="{A8A74516-182B-A4A0-7C11-11AAC78A46B2}"/>
          </ac:spMkLst>
        </pc:spChg>
        <pc:spChg chg="add mod">
          <ac:chgData name="Banfi, Fabio" userId="dad10e48-f031-4ba0-8287-87f8801dbe36" providerId="ADAL" clId="{992F16B5-7645-41C3-9500-FC6B2F0EEE2A}" dt="2025-04-10T14:21:07.978" v="471" actId="1076"/>
          <ac:spMkLst>
            <pc:docMk/>
            <pc:sldMk cId="2486727617" sldId="2147482613"/>
            <ac:spMk id="8" creationId="{518AD078-04E6-B46C-A008-9ED48F5A9956}"/>
          </ac:spMkLst>
        </pc:spChg>
        <pc:spChg chg="del">
          <ac:chgData name="Banfi, Fabio" userId="dad10e48-f031-4ba0-8287-87f8801dbe36" providerId="ADAL" clId="{992F16B5-7645-41C3-9500-FC6B2F0EEE2A}" dt="2025-04-10T14:00:51.110" v="116" actId="478"/>
          <ac:spMkLst>
            <pc:docMk/>
            <pc:sldMk cId="2486727617" sldId="2147482613"/>
            <ac:spMk id="9" creationId="{105F38D6-5E41-51FD-8E12-E38C91E39C3F}"/>
          </ac:spMkLst>
        </pc:spChg>
        <pc:spChg chg="add mod">
          <ac:chgData name="Banfi, Fabio" userId="dad10e48-f031-4ba0-8287-87f8801dbe36" providerId="ADAL" clId="{992F16B5-7645-41C3-9500-FC6B2F0EEE2A}" dt="2025-04-10T14:17:07.999" v="402" actId="2711"/>
          <ac:spMkLst>
            <pc:docMk/>
            <pc:sldMk cId="2486727617" sldId="2147482613"/>
            <ac:spMk id="10" creationId="{9435192F-FB13-E985-E4D7-6F603CF97588}"/>
          </ac:spMkLst>
        </pc:spChg>
        <pc:spChg chg="add mod">
          <ac:chgData name="Banfi, Fabio" userId="dad10e48-f031-4ba0-8287-87f8801dbe36" providerId="ADAL" clId="{992F16B5-7645-41C3-9500-FC6B2F0EEE2A}" dt="2025-04-10T14:03:52.735" v="244" actId="403"/>
          <ac:spMkLst>
            <pc:docMk/>
            <pc:sldMk cId="2486727617" sldId="2147482613"/>
            <ac:spMk id="11" creationId="{426A9332-63E7-7668-F5A6-62BFAB084E31}"/>
          </ac:spMkLst>
        </pc:spChg>
        <pc:spChg chg="add mod">
          <ac:chgData name="Banfi, Fabio" userId="dad10e48-f031-4ba0-8287-87f8801dbe36" providerId="ADAL" clId="{992F16B5-7645-41C3-9500-FC6B2F0EEE2A}" dt="2025-04-10T14:03:55.454" v="245" actId="403"/>
          <ac:spMkLst>
            <pc:docMk/>
            <pc:sldMk cId="2486727617" sldId="2147482613"/>
            <ac:spMk id="12" creationId="{E49ADFE4-A146-CA64-5031-0E4A1C888D7A}"/>
          </ac:spMkLst>
        </pc:spChg>
        <pc:spChg chg="del">
          <ac:chgData name="Banfi, Fabio" userId="dad10e48-f031-4ba0-8287-87f8801dbe36" providerId="ADAL" clId="{992F16B5-7645-41C3-9500-FC6B2F0EEE2A}" dt="2025-04-10T14:00:51.110" v="116" actId="478"/>
          <ac:spMkLst>
            <pc:docMk/>
            <pc:sldMk cId="2486727617" sldId="2147482613"/>
            <ac:spMk id="13" creationId="{A55BD6DA-00A0-35FA-60F0-A4702C6D6F74}"/>
          </ac:spMkLst>
        </pc:spChg>
        <pc:spChg chg="add mod">
          <ac:chgData name="Banfi, Fabio" userId="dad10e48-f031-4ba0-8287-87f8801dbe36" providerId="ADAL" clId="{992F16B5-7645-41C3-9500-FC6B2F0EEE2A}" dt="2025-04-10T14:03:57.886" v="246" actId="403"/>
          <ac:spMkLst>
            <pc:docMk/>
            <pc:sldMk cId="2486727617" sldId="2147482613"/>
            <ac:spMk id="14" creationId="{E437A9A9-CA93-614A-BAF3-E594704988A6}"/>
          </ac:spMkLst>
        </pc:spChg>
        <pc:spChg chg="add mod">
          <ac:chgData name="Banfi, Fabio" userId="dad10e48-f031-4ba0-8287-87f8801dbe36" providerId="ADAL" clId="{992F16B5-7645-41C3-9500-FC6B2F0EEE2A}" dt="2025-04-10T14:04:00.054" v="247" actId="403"/>
          <ac:spMkLst>
            <pc:docMk/>
            <pc:sldMk cId="2486727617" sldId="2147482613"/>
            <ac:spMk id="15" creationId="{056FA22A-D89E-7241-6A0C-4CD2A6BB1802}"/>
          </ac:spMkLst>
        </pc:spChg>
        <pc:spChg chg="add mod">
          <ac:chgData name="Banfi, Fabio" userId="dad10e48-f031-4ba0-8287-87f8801dbe36" providerId="ADAL" clId="{992F16B5-7645-41C3-9500-FC6B2F0EEE2A}" dt="2025-04-10T14:16:24.222" v="399" actId="1036"/>
          <ac:spMkLst>
            <pc:docMk/>
            <pc:sldMk cId="2486727617" sldId="2147482613"/>
            <ac:spMk id="74" creationId="{D1DBE415-2249-5CFD-8265-C0768C6690E8}"/>
          </ac:spMkLst>
        </pc:spChg>
        <pc:spChg chg="add mod">
          <ac:chgData name="Banfi, Fabio" userId="dad10e48-f031-4ba0-8287-87f8801dbe36" providerId="ADAL" clId="{992F16B5-7645-41C3-9500-FC6B2F0EEE2A}" dt="2025-04-10T14:16:24.222" v="399" actId="1036"/>
          <ac:spMkLst>
            <pc:docMk/>
            <pc:sldMk cId="2486727617" sldId="2147482613"/>
            <ac:spMk id="75" creationId="{9F6D9054-AB84-D0C0-072D-6065125C6F65}"/>
          </ac:spMkLst>
        </pc:spChg>
        <pc:spChg chg="add mod">
          <ac:chgData name="Banfi, Fabio" userId="dad10e48-f031-4ba0-8287-87f8801dbe36" providerId="ADAL" clId="{992F16B5-7645-41C3-9500-FC6B2F0EEE2A}" dt="2025-04-10T14:16:24.222" v="399" actId="1036"/>
          <ac:spMkLst>
            <pc:docMk/>
            <pc:sldMk cId="2486727617" sldId="2147482613"/>
            <ac:spMk id="76" creationId="{53E46C18-FB9A-CD10-6735-DEA61465EAE2}"/>
          </ac:spMkLst>
        </pc:spChg>
        <pc:spChg chg="add mod">
          <ac:chgData name="Banfi, Fabio" userId="dad10e48-f031-4ba0-8287-87f8801dbe36" providerId="ADAL" clId="{992F16B5-7645-41C3-9500-FC6B2F0EEE2A}" dt="2025-04-10T14:16:24.222" v="399" actId="1036"/>
          <ac:spMkLst>
            <pc:docMk/>
            <pc:sldMk cId="2486727617" sldId="2147482613"/>
            <ac:spMk id="77" creationId="{ADFA31EC-DC43-4FE5-E2F0-CB2BA9B6C61C}"/>
          </ac:spMkLst>
        </pc:spChg>
        <pc:picChg chg="add del mod">
          <ac:chgData name="Banfi, Fabio" userId="dad10e48-f031-4ba0-8287-87f8801dbe36" providerId="ADAL" clId="{992F16B5-7645-41C3-9500-FC6B2F0EEE2A}" dt="2025-04-10T14:08:32.482" v="303" actId="478"/>
          <ac:picMkLst>
            <pc:docMk/>
            <pc:sldMk cId="2486727617" sldId="2147482613"/>
            <ac:picMk id="19" creationId="{B1ADC3D8-6931-ED6A-EC46-75A7216BFB08}"/>
          </ac:picMkLst>
        </pc:picChg>
        <pc:picChg chg="add mod">
          <ac:chgData name="Banfi, Fabio" userId="dad10e48-f031-4ba0-8287-87f8801dbe36" providerId="ADAL" clId="{992F16B5-7645-41C3-9500-FC6B2F0EEE2A}" dt="2025-04-10T14:09:12.773" v="310" actId="1076"/>
          <ac:picMkLst>
            <pc:docMk/>
            <pc:sldMk cId="2486727617" sldId="2147482613"/>
            <ac:picMk id="21" creationId="{64A68036-C07F-564D-B9E4-C07597EC7CDA}"/>
          </ac:picMkLst>
        </pc:picChg>
        <pc:picChg chg="add mod">
          <ac:chgData name="Banfi, Fabio" userId="dad10e48-f031-4ba0-8287-87f8801dbe36" providerId="ADAL" clId="{992F16B5-7645-41C3-9500-FC6B2F0EEE2A}" dt="2025-04-10T14:08:36.129" v="304" actId="1076"/>
          <ac:picMkLst>
            <pc:docMk/>
            <pc:sldMk cId="2486727617" sldId="2147482613"/>
            <ac:picMk id="23" creationId="{2D7AF2FC-AF9B-87B2-5026-4A274879AFDC}"/>
          </ac:picMkLst>
        </pc:picChg>
        <pc:picChg chg="add del mod">
          <ac:chgData name="Banfi, Fabio" userId="dad10e48-f031-4ba0-8287-87f8801dbe36" providerId="ADAL" clId="{992F16B5-7645-41C3-9500-FC6B2F0EEE2A}" dt="2025-04-10T14:08:28.789" v="302" actId="478"/>
          <ac:picMkLst>
            <pc:docMk/>
            <pc:sldMk cId="2486727617" sldId="2147482613"/>
            <ac:picMk id="24" creationId="{75615DAA-8A8C-58EA-A9B5-EC40ACDEA0DC}"/>
          </ac:picMkLst>
        </pc:picChg>
        <pc:picChg chg="add mod">
          <ac:chgData name="Banfi, Fabio" userId="dad10e48-f031-4ba0-8287-87f8801dbe36" providerId="ADAL" clId="{992F16B5-7645-41C3-9500-FC6B2F0EEE2A}" dt="2025-04-10T14:09:07.411" v="309" actId="688"/>
          <ac:picMkLst>
            <pc:docMk/>
            <pc:sldMk cId="2486727617" sldId="2147482613"/>
            <ac:picMk id="25" creationId="{114180B1-6423-EC60-41E5-63EB6D37A2E9}"/>
          </ac:picMkLst>
        </pc:picChg>
        <pc:picChg chg="add mod">
          <ac:chgData name="Banfi, Fabio" userId="dad10e48-f031-4ba0-8287-87f8801dbe36" providerId="ADAL" clId="{992F16B5-7645-41C3-9500-FC6B2F0EEE2A}" dt="2025-04-10T14:08:52.392" v="306" actId="1076"/>
          <ac:picMkLst>
            <pc:docMk/>
            <pc:sldMk cId="2486727617" sldId="2147482613"/>
            <ac:picMk id="26" creationId="{BB9E6FC3-54B4-F7E8-362A-31EFE0A10061}"/>
          </ac:picMkLst>
        </pc:picChg>
        <pc:picChg chg="add mod ord">
          <ac:chgData name="Banfi, Fabio" userId="dad10e48-f031-4ba0-8287-87f8801dbe36" providerId="ADAL" clId="{992F16B5-7645-41C3-9500-FC6B2F0EEE2A}" dt="2025-04-10T14:18:17.299" v="422" actId="1076"/>
          <ac:picMkLst>
            <pc:docMk/>
            <pc:sldMk cId="2486727617" sldId="2147482613"/>
            <ac:picMk id="34" creationId="{8023B1C7-0808-7AC1-38A9-BA6B3081F39A}"/>
          </ac:picMkLst>
        </pc:picChg>
        <pc:picChg chg="add mod">
          <ac:chgData name="Banfi, Fabio" userId="dad10e48-f031-4ba0-8287-87f8801dbe36" providerId="ADAL" clId="{992F16B5-7645-41C3-9500-FC6B2F0EEE2A}" dt="2025-04-10T14:18:17.299" v="422" actId="1076"/>
          <ac:picMkLst>
            <pc:docMk/>
            <pc:sldMk cId="2486727617" sldId="2147482613"/>
            <ac:picMk id="35" creationId="{8D840D5B-6F6A-D6C4-2B98-9D6C6F5220C6}"/>
          </ac:picMkLst>
        </pc:picChg>
        <pc:picChg chg="add mod">
          <ac:chgData name="Banfi, Fabio" userId="dad10e48-f031-4ba0-8287-87f8801dbe36" providerId="ADAL" clId="{992F16B5-7645-41C3-9500-FC6B2F0EEE2A}" dt="2025-04-10T14:07:47.921" v="299" actId="1076"/>
          <ac:picMkLst>
            <pc:docMk/>
            <pc:sldMk cId="2486727617" sldId="2147482613"/>
            <ac:picMk id="42" creationId="{4D3A17F4-7C5F-8999-3474-F32F8AFAC076}"/>
          </ac:picMkLst>
        </pc:picChg>
        <pc:picChg chg="add mod">
          <ac:chgData name="Banfi, Fabio" userId="dad10e48-f031-4ba0-8287-87f8801dbe36" providerId="ADAL" clId="{992F16B5-7645-41C3-9500-FC6B2F0EEE2A}" dt="2025-04-10T14:07:47.921" v="299" actId="1076"/>
          <ac:picMkLst>
            <pc:docMk/>
            <pc:sldMk cId="2486727617" sldId="2147482613"/>
            <ac:picMk id="43" creationId="{E1858824-0A2F-0ED8-3829-6D577D018E13}"/>
          </ac:picMkLst>
        </pc:picChg>
        <pc:picChg chg="add mod">
          <ac:chgData name="Banfi, Fabio" userId="dad10e48-f031-4ba0-8287-87f8801dbe36" providerId="ADAL" clId="{992F16B5-7645-41C3-9500-FC6B2F0EEE2A}" dt="2025-04-10T14:08:27.013" v="301" actId="1076"/>
          <ac:picMkLst>
            <pc:docMk/>
            <pc:sldMk cId="2486727617" sldId="2147482613"/>
            <ac:picMk id="45" creationId="{F4F272C8-8C25-9827-E4AB-0302AADEDA15}"/>
          </ac:picMkLst>
        </pc:picChg>
        <pc:picChg chg="add mod">
          <ac:chgData name="Banfi, Fabio" userId="dad10e48-f031-4ba0-8287-87f8801dbe36" providerId="ADAL" clId="{992F16B5-7645-41C3-9500-FC6B2F0EEE2A}" dt="2025-04-10T14:08:27.013" v="301" actId="1076"/>
          <ac:picMkLst>
            <pc:docMk/>
            <pc:sldMk cId="2486727617" sldId="2147482613"/>
            <ac:picMk id="46" creationId="{2EBD8A47-D36E-266D-FDF3-F03D1CFD1D79}"/>
          </ac:picMkLst>
        </pc:picChg>
        <pc:picChg chg="add mod">
          <ac:chgData name="Banfi, Fabio" userId="dad10e48-f031-4ba0-8287-87f8801dbe36" providerId="ADAL" clId="{992F16B5-7645-41C3-9500-FC6B2F0EEE2A}" dt="2025-04-10T14:13:45.970" v="356" actId="1076"/>
          <ac:picMkLst>
            <pc:docMk/>
            <pc:sldMk cId="2486727617" sldId="2147482613"/>
            <ac:picMk id="50" creationId="{AA468B4D-F186-6E3B-9676-4FA49D7BACFB}"/>
          </ac:picMkLst>
        </pc:picChg>
        <pc:picChg chg="add mod">
          <ac:chgData name="Banfi, Fabio" userId="dad10e48-f031-4ba0-8287-87f8801dbe36" providerId="ADAL" clId="{992F16B5-7645-41C3-9500-FC6B2F0EEE2A}" dt="2025-04-10T14:12:18.254" v="329" actId="1076"/>
          <ac:picMkLst>
            <pc:docMk/>
            <pc:sldMk cId="2486727617" sldId="2147482613"/>
            <ac:picMk id="52" creationId="{81978467-6C00-2FE1-B090-CFBD743320CB}"/>
          </ac:picMkLst>
        </pc:picChg>
        <pc:picChg chg="add mod">
          <ac:chgData name="Banfi, Fabio" userId="dad10e48-f031-4ba0-8287-87f8801dbe36" providerId="ADAL" clId="{992F16B5-7645-41C3-9500-FC6B2F0EEE2A}" dt="2025-04-10T14:13:33.663" v="353" actId="1076"/>
          <ac:picMkLst>
            <pc:docMk/>
            <pc:sldMk cId="2486727617" sldId="2147482613"/>
            <ac:picMk id="54" creationId="{264ED662-3860-9E7D-0CE1-51D14D5C41EF}"/>
          </ac:picMkLst>
        </pc:picChg>
        <pc:picChg chg="add mod">
          <ac:chgData name="Banfi, Fabio" userId="dad10e48-f031-4ba0-8287-87f8801dbe36" providerId="ADAL" clId="{992F16B5-7645-41C3-9500-FC6B2F0EEE2A}" dt="2025-04-10T14:12:18.254" v="329" actId="1076"/>
          <ac:picMkLst>
            <pc:docMk/>
            <pc:sldMk cId="2486727617" sldId="2147482613"/>
            <ac:picMk id="56" creationId="{2C995F42-8BF5-3587-9F42-AA41A6F1958B}"/>
          </ac:picMkLst>
        </pc:picChg>
        <pc:picChg chg="add mod">
          <ac:chgData name="Banfi, Fabio" userId="dad10e48-f031-4ba0-8287-87f8801dbe36" providerId="ADAL" clId="{992F16B5-7645-41C3-9500-FC6B2F0EEE2A}" dt="2025-04-10T14:12:54.551" v="337" actId="1076"/>
          <ac:picMkLst>
            <pc:docMk/>
            <pc:sldMk cId="2486727617" sldId="2147482613"/>
            <ac:picMk id="57" creationId="{4E5A95DD-383F-C47D-4953-C9807216EC75}"/>
          </ac:picMkLst>
        </pc:picChg>
        <pc:picChg chg="add mod">
          <ac:chgData name="Banfi, Fabio" userId="dad10e48-f031-4ba0-8287-87f8801dbe36" providerId="ADAL" clId="{992F16B5-7645-41C3-9500-FC6B2F0EEE2A}" dt="2025-04-10T14:13:31.158" v="351"/>
          <ac:picMkLst>
            <pc:docMk/>
            <pc:sldMk cId="2486727617" sldId="2147482613"/>
            <ac:picMk id="63" creationId="{38015FB8-890D-3607-8A28-345283A4C2D6}"/>
          </ac:picMkLst>
        </pc:picChg>
        <pc:picChg chg="add mod">
          <ac:chgData name="Banfi, Fabio" userId="dad10e48-f031-4ba0-8287-87f8801dbe36" providerId="ADAL" clId="{992F16B5-7645-41C3-9500-FC6B2F0EEE2A}" dt="2025-04-10T14:13:31.158" v="351"/>
          <ac:picMkLst>
            <pc:docMk/>
            <pc:sldMk cId="2486727617" sldId="2147482613"/>
            <ac:picMk id="64" creationId="{70B2577E-0C62-5B76-362A-E1FE6810D259}"/>
          </ac:picMkLst>
        </pc:picChg>
        <pc:picChg chg="add mod">
          <ac:chgData name="Banfi, Fabio" userId="dad10e48-f031-4ba0-8287-87f8801dbe36" providerId="ADAL" clId="{992F16B5-7645-41C3-9500-FC6B2F0EEE2A}" dt="2025-04-10T14:13:43.839" v="355" actId="1076"/>
          <ac:picMkLst>
            <pc:docMk/>
            <pc:sldMk cId="2486727617" sldId="2147482613"/>
            <ac:picMk id="65" creationId="{517C5729-F503-D48B-D014-0EB58271B566}"/>
          </ac:picMkLst>
        </pc:picChg>
        <pc:picChg chg="add mod">
          <ac:chgData name="Banfi, Fabio" userId="dad10e48-f031-4ba0-8287-87f8801dbe36" providerId="ADAL" clId="{992F16B5-7645-41C3-9500-FC6B2F0EEE2A}" dt="2025-04-10T14:13:43.839" v="355" actId="1076"/>
          <ac:picMkLst>
            <pc:docMk/>
            <pc:sldMk cId="2486727617" sldId="2147482613"/>
            <ac:picMk id="66" creationId="{844DB5F4-53A9-5172-E9BB-BB2E6A540717}"/>
          </ac:picMkLst>
        </pc:picChg>
        <pc:picChg chg="add mod">
          <ac:chgData name="Banfi, Fabio" userId="dad10e48-f031-4ba0-8287-87f8801dbe36" providerId="ADAL" clId="{992F16B5-7645-41C3-9500-FC6B2F0EEE2A}" dt="2025-04-10T14:14:06.458" v="360" actId="1076"/>
          <ac:picMkLst>
            <pc:docMk/>
            <pc:sldMk cId="2486727617" sldId="2147482613"/>
            <ac:picMk id="67" creationId="{919C3301-AC72-BCCF-9961-C26D7CA85C01}"/>
          </ac:picMkLst>
        </pc:picChg>
        <pc:picChg chg="add mod">
          <ac:chgData name="Banfi, Fabio" userId="dad10e48-f031-4ba0-8287-87f8801dbe36" providerId="ADAL" clId="{992F16B5-7645-41C3-9500-FC6B2F0EEE2A}" dt="2025-04-10T14:14:06.458" v="360" actId="1076"/>
          <ac:picMkLst>
            <pc:docMk/>
            <pc:sldMk cId="2486727617" sldId="2147482613"/>
            <ac:picMk id="68" creationId="{A9A13338-3018-07AA-0B08-201A3268F8CA}"/>
          </ac:picMkLst>
        </pc:picChg>
        <pc:picChg chg="add mod">
          <ac:chgData name="Banfi, Fabio" userId="dad10e48-f031-4ba0-8287-87f8801dbe36" providerId="ADAL" clId="{992F16B5-7645-41C3-9500-FC6B2F0EEE2A}" dt="2025-04-10T14:16:20.620" v="397" actId="1036"/>
          <ac:picMkLst>
            <pc:docMk/>
            <pc:sldMk cId="2486727617" sldId="2147482613"/>
            <ac:picMk id="69" creationId="{2CFDB42B-7565-BD35-71E4-B7C6B1ABEA29}"/>
          </ac:picMkLst>
        </pc:picChg>
        <pc:picChg chg="add mod">
          <ac:chgData name="Banfi, Fabio" userId="dad10e48-f031-4ba0-8287-87f8801dbe36" providerId="ADAL" clId="{992F16B5-7645-41C3-9500-FC6B2F0EEE2A}" dt="2025-04-10T14:14:22.433" v="367"/>
          <ac:picMkLst>
            <pc:docMk/>
            <pc:sldMk cId="2486727617" sldId="2147482613"/>
            <ac:picMk id="70" creationId="{3AC8159C-9298-39DE-B70F-11BFFF992F2B}"/>
          </ac:picMkLst>
        </pc:picChg>
        <pc:picChg chg="add mod">
          <ac:chgData name="Banfi, Fabio" userId="dad10e48-f031-4ba0-8287-87f8801dbe36" providerId="ADAL" clId="{992F16B5-7645-41C3-9500-FC6B2F0EEE2A}" dt="2025-04-10T14:16:20.620" v="397" actId="1036"/>
          <ac:picMkLst>
            <pc:docMk/>
            <pc:sldMk cId="2486727617" sldId="2147482613"/>
            <ac:picMk id="71" creationId="{63539ECD-273D-B624-7ABC-27C4E035C8C7}"/>
          </ac:picMkLst>
        </pc:picChg>
        <pc:picChg chg="add mod">
          <ac:chgData name="Banfi, Fabio" userId="dad10e48-f031-4ba0-8287-87f8801dbe36" providerId="ADAL" clId="{992F16B5-7645-41C3-9500-FC6B2F0EEE2A}" dt="2025-04-10T14:16:20.620" v="397" actId="1036"/>
          <ac:picMkLst>
            <pc:docMk/>
            <pc:sldMk cId="2486727617" sldId="2147482613"/>
            <ac:picMk id="72" creationId="{DD6CC319-33B7-4D27-4D8C-8F5C67A5E2C8}"/>
          </ac:picMkLst>
        </pc:picChg>
        <pc:picChg chg="add mod">
          <ac:chgData name="Banfi, Fabio" userId="dad10e48-f031-4ba0-8287-87f8801dbe36" providerId="ADAL" clId="{992F16B5-7645-41C3-9500-FC6B2F0EEE2A}" dt="2025-04-10T14:16:20.620" v="397" actId="1036"/>
          <ac:picMkLst>
            <pc:docMk/>
            <pc:sldMk cId="2486727617" sldId="2147482613"/>
            <ac:picMk id="73" creationId="{4811710A-B9FD-39E7-4016-D374BAEBA807}"/>
          </ac:picMkLst>
        </pc:picChg>
        <pc:cxnChg chg="add mod">
          <ac:chgData name="Banfi, Fabio" userId="dad10e48-f031-4ba0-8287-87f8801dbe36" providerId="ADAL" clId="{992F16B5-7645-41C3-9500-FC6B2F0EEE2A}" dt="2025-04-10T14:05:51.262" v="273" actId="14100"/>
          <ac:cxnSpMkLst>
            <pc:docMk/>
            <pc:sldMk cId="2486727617" sldId="2147482613"/>
            <ac:cxnSpMk id="28" creationId="{A7826079-4183-A84E-9EEF-66E075A5EE1E}"/>
          </ac:cxnSpMkLst>
        </pc:cxnChg>
        <pc:cxnChg chg="add mod">
          <ac:chgData name="Banfi, Fabio" userId="dad10e48-f031-4ba0-8287-87f8801dbe36" providerId="ADAL" clId="{992F16B5-7645-41C3-9500-FC6B2F0EEE2A}" dt="2025-04-10T14:08:59.766" v="307" actId="14100"/>
          <ac:cxnSpMkLst>
            <pc:docMk/>
            <pc:sldMk cId="2486727617" sldId="2147482613"/>
            <ac:cxnSpMk id="30" creationId="{99AA51C8-9CD9-7D86-4203-9B9A311709CF}"/>
          </ac:cxnSpMkLst>
        </pc:cxnChg>
        <pc:cxnChg chg="add mod">
          <ac:chgData name="Banfi, Fabio" userId="dad10e48-f031-4ba0-8287-87f8801dbe36" providerId="ADAL" clId="{992F16B5-7645-41C3-9500-FC6B2F0EEE2A}" dt="2025-04-10T14:18:17.299" v="422" actId="1076"/>
          <ac:cxnSpMkLst>
            <pc:docMk/>
            <pc:sldMk cId="2486727617" sldId="2147482613"/>
            <ac:cxnSpMk id="37" creationId="{13B4F9AA-F72B-5128-C1B6-0373DB4E81DE}"/>
          </ac:cxnSpMkLst>
        </pc:cxnChg>
        <pc:cxnChg chg="add mod">
          <ac:chgData name="Banfi, Fabio" userId="dad10e48-f031-4ba0-8287-87f8801dbe36" providerId="ADAL" clId="{992F16B5-7645-41C3-9500-FC6B2F0EEE2A}" dt="2025-04-10T14:07:47.921" v="299" actId="1076"/>
          <ac:cxnSpMkLst>
            <pc:docMk/>
            <pc:sldMk cId="2486727617" sldId="2147482613"/>
            <ac:cxnSpMk id="44" creationId="{5067AA62-6217-EB29-051D-9EEB631D3B9F}"/>
          </ac:cxnSpMkLst>
        </pc:cxnChg>
        <pc:cxnChg chg="add mod">
          <ac:chgData name="Banfi, Fabio" userId="dad10e48-f031-4ba0-8287-87f8801dbe36" providerId="ADAL" clId="{992F16B5-7645-41C3-9500-FC6B2F0EEE2A}" dt="2025-04-10T14:09:36.584" v="313" actId="14100"/>
          <ac:cxnSpMkLst>
            <pc:docMk/>
            <pc:sldMk cId="2486727617" sldId="2147482613"/>
            <ac:cxnSpMk id="48" creationId="{B353342F-7E37-C16C-35CE-0CE792EBB711}"/>
          </ac:cxnSpMkLst>
        </pc:cxnChg>
        <pc:cxnChg chg="add mod">
          <ac:chgData name="Banfi, Fabio" userId="dad10e48-f031-4ba0-8287-87f8801dbe36" providerId="ADAL" clId="{992F16B5-7645-41C3-9500-FC6B2F0EEE2A}" dt="2025-04-10T14:13:27.412" v="350" actId="14100"/>
          <ac:cxnSpMkLst>
            <pc:docMk/>
            <pc:sldMk cId="2486727617" sldId="2147482613"/>
            <ac:cxnSpMk id="58" creationId="{3B690FF0-AFE1-B3EA-4253-BA3ED26BFEED}"/>
          </ac:cxnSpMkLst>
        </pc:cxnChg>
      </pc:sldChg>
      <pc:sldChg chg="modSp add mod ord">
        <pc:chgData name="Banfi, Fabio" userId="dad10e48-f031-4ba0-8287-87f8801dbe36" providerId="ADAL" clId="{992F16B5-7645-41C3-9500-FC6B2F0EEE2A}" dt="2025-04-10T19:31:03.948" v="1951"/>
        <pc:sldMkLst>
          <pc:docMk/>
          <pc:sldMk cId="3785053723" sldId="2147482615"/>
        </pc:sldMkLst>
        <pc:spChg chg="mod">
          <ac:chgData name="Banfi, Fabio" userId="dad10e48-f031-4ba0-8287-87f8801dbe36" providerId="ADAL" clId="{992F16B5-7645-41C3-9500-FC6B2F0EEE2A}" dt="2025-04-10T14:30:43.981" v="1201" actId="20577"/>
          <ac:spMkLst>
            <pc:docMk/>
            <pc:sldMk cId="3785053723" sldId="2147482615"/>
            <ac:spMk id="3" creationId="{D9B52406-55A0-383A-568C-419FBA3CE907}"/>
          </ac:spMkLst>
        </pc:spChg>
        <pc:spChg chg="mod">
          <ac:chgData name="Banfi, Fabio" userId="dad10e48-f031-4ba0-8287-87f8801dbe36" providerId="ADAL" clId="{992F16B5-7645-41C3-9500-FC6B2F0EEE2A}" dt="2025-04-10T19:31:03.948" v="1951"/>
          <ac:spMkLst>
            <pc:docMk/>
            <pc:sldMk cId="3785053723" sldId="2147482615"/>
            <ac:spMk id="6" creationId="{462C1A55-3ED2-F0E5-247A-F367A9F7855D}"/>
          </ac:spMkLst>
        </pc:spChg>
      </pc:sldChg>
      <pc:sldChg chg="add mod ord modShow">
        <pc:chgData name="Banfi, Fabio" userId="dad10e48-f031-4ba0-8287-87f8801dbe36" providerId="ADAL" clId="{992F16B5-7645-41C3-9500-FC6B2F0EEE2A}" dt="2025-04-10T20:50:23.962" v="2212" actId="729"/>
        <pc:sldMkLst>
          <pc:docMk/>
          <pc:sldMk cId="1802513209" sldId="2147482616"/>
        </pc:sldMkLst>
      </pc:sldChg>
      <pc:sldChg chg="modSp mod">
        <pc:chgData name="Banfi, Fabio" userId="dad10e48-f031-4ba0-8287-87f8801dbe36" providerId="ADAL" clId="{992F16B5-7645-41C3-9500-FC6B2F0EEE2A}" dt="2025-04-10T19:24:33.285" v="1905" actId="20577"/>
        <pc:sldMkLst>
          <pc:docMk/>
          <pc:sldMk cId="2953818386" sldId="2147483303"/>
        </pc:sldMkLst>
        <pc:spChg chg="mod">
          <ac:chgData name="Banfi, Fabio" userId="dad10e48-f031-4ba0-8287-87f8801dbe36" providerId="ADAL" clId="{992F16B5-7645-41C3-9500-FC6B2F0EEE2A}" dt="2025-04-10T19:24:33.285" v="1905" actId="20577"/>
          <ac:spMkLst>
            <pc:docMk/>
            <pc:sldMk cId="2953818386" sldId="2147483303"/>
            <ac:spMk id="6" creationId="{44187B63-F435-D624-F780-BD7A85520DEC}"/>
          </ac:spMkLst>
        </pc:spChg>
      </pc:sldChg>
      <pc:sldChg chg="modSp add mod">
        <pc:chgData name="Banfi, Fabio" userId="dad10e48-f031-4ba0-8287-87f8801dbe36" providerId="ADAL" clId="{992F16B5-7645-41C3-9500-FC6B2F0EEE2A}" dt="2025-04-10T19:36:49.157" v="2022"/>
        <pc:sldMkLst>
          <pc:docMk/>
          <pc:sldMk cId="1579090450" sldId="2147483362"/>
        </pc:sldMkLst>
        <pc:spChg chg="mod">
          <ac:chgData name="Banfi, Fabio" userId="dad10e48-f031-4ba0-8287-87f8801dbe36" providerId="ADAL" clId="{992F16B5-7645-41C3-9500-FC6B2F0EEE2A}" dt="2025-04-10T19:36:49.157" v="2022"/>
          <ac:spMkLst>
            <pc:docMk/>
            <pc:sldMk cId="1579090450" sldId="2147483362"/>
            <ac:spMk id="12" creationId="{462A2E76-0407-0057-3E7C-2663B29EEE53}"/>
          </ac:spMkLst>
        </pc:spChg>
      </pc:sldChg>
      <pc:sldChg chg="modSp add mod">
        <pc:chgData name="Banfi, Fabio" userId="dad10e48-f031-4ba0-8287-87f8801dbe36" providerId="ADAL" clId="{992F16B5-7645-41C3-9500-FC6B2F0EEE2A}" dt="2025-04-10T19:36:45.653" v="2021"/>
        <pc:sldMkLst>
          <pc:docMk/>
          <pc:sldMk cId="2720897888" sldId="2147483363"/>
        </pc:sldMkLst>
        <pc:spChg chg="mod">
          <ac:chgData name="Banfi, Fabio" userId="dad10e48-f031-4ba0-8287-87f8801dbe36" providerId="ADAL" clId="{992F16B5-7645-41C3-9500-FC6B2F0EEE2A}" dt="2025-04-10T19:36:45.653" v="2021"/>
          <ac:spMkLst>
            <pc:docMk/>
            <pc:sldMk cId="2720897888" sldId="2147483363"/>
            <ac:spMk id="8" creationId="{0D81CF93-CE4E-7284-84C7-BC90DC5A6A68}"/>
          </ac:spMkLst>
        </pc:spChg>
      </pc:sldChg>
      <pc:sldChg chg="modSp mod">
        <pc:chgData name="Banfi, Fabio" userId="dad10e48-f031-4ba0-8287-87f8801dbe36" providerId="ADAL" clId="{992F16B5-7645-41C3-9500-FC6B2F0EEE2A}" dt="2025-04-10T19:36:35.789" v="2018"/>
        <pc:sldMkLst>
          <pc:docMk/>
          <pc:sldMk cId="2064431850" sldId="2147483365"/>
        </pc:sldMkLst>
        <pc:spChg chg="mod">
          <ac:chgData name="Banfi, Fabio" userId="dad10e48-f031-4ba0-8287-87f8801dbe36" providerId="ADAL" clId="{992F16B5-7645-41C3-9500-FC6B2F0EEE2A}" dt="2025-04-10T19:36:35.789" v="2018"/>
          <ac:spMkLst>
            <pc:docMk/>
            <pc:sldMk cId="2064431850" sldId="2147483365"/>
            <ac:spMk id="7" creationId="{BFD08AE9-75E5-E916-F6B5-F69184FBC6FC}"/>
          </ac:spMkLst>
        </pc:spChg>
      </pc:sldChg>
      <pc:sldChg chg="modSp add mod">
        <pc:chgData name="Banfi, Fabio" userId="dad10e48-f031-4ba0-8287-87f8801dbe36" providerId="ADAL" clId="{992F16B5-7645-41C3-9500-FC6B2F0EEE2A}" dt="2025-04-10T19:36:55.723" v="2025"/>
        <pc:sldMkLst>
          <pc:docMk/>
          <pc:sldMk cId="2913926812" sldId="2147483374"/>
        </pc:sldMkLst>
        <pc:spChg chg="mod">
          <ac:chgData name="Banfi, Fabio" userId="dad10e48-f031-4ba0-8287-87f8801dbe36" providerId="ADAL" clId="{992F16B5-7645-41C3-9500-FC6B2F0EEE2A}" dt="2025-04-10T19:36:55.723" v="2025"/>
          <ac:spMkLst>
            <pc:docMk/>
            <pc:sldMk cId="2913926812" sldId="2147483374"/>
            <ac:spMk id="12" creationId="{462A2E76-0407-0057-3E7C-2663B29EEE53}"/>
          </ac:spMkLst>
        </pc:spChg>
      </pc:sldChg>
      <pc:sldChg chg="add">
        <pc:chgData name="Banfi, Fabio" userId="dad10e48-f031-4ba0-8287-87f8801dbe36" providerId="ADAL" clId="{992F16B5-7645-41C3-9500-FC6B2F0EEE2A}" dt="2025-04-10T15:02:32.161" v="1858"/>
        <pc:sldMkLst>
          <pc:docMk/>
          <pc:sldMk cId="1203410125" sldId="2147483376"/>
        </pc:sldMkLst>
      </pc:sldChg>
      <pc:sldChg chg="modSp add mod">
        <pc:chgData name="Banfi, Fabio" userId="dad10e48-f031-4ba0-8287-87f8801dbe36" providerId="ADAL" clId="{992F16B5-7645-41C3-9500-FC6B2F0EEE2A}" dt="2025-04-10T19:34:56.560" v="1998"/>
        <pc:sldMkLst>
          <pc:docMk/>
          <pc:sldMk cId="2755333530" sldId="2147483377"/>
        </pc:sldMkLst>
        <pc:spChg chg="mod">
          <ac:chgData name="Banfi, Fabio" userId="dad10e48-f031-4ba0-8287-87f8801dbe36" providerId="ADAL" clId="{992F16B5-7645-41C3-9500-FC6B2F0EEE2A}" dt="2025-04-10T19:34:56.560" v="1998"/>
          <ac:spMkLst>
            <pc:docMk/>
            <pc:sldMk cId="2755333530" sldId="2147483377"/>
            <ac:spMk id="9" creationId="{50A46F27-CF5C-6A30-0433-C5E4008F637F}"/>
          </ac:spMkLst>
        </pc:spChg>
      </pc:sldChg>
      <pc:sldChg chg="addSp delSp modSp add mod addAnim delAnim">
        <pc:chgData name="Banfi, Fabio" userId="dad10e48-f031-4ba0-8287-87f8801dbe36" providerId="ADAL" clId="{992F16B5-7645-41C3-9500-FC6B2F0EEE2A}" dt="2025-04-11T07:52:49.669" v="2465" actId="1076"/>
        <pc:sldMkLst>
          <pc:docMk/>
          <pc:sldMk cId="860476258" sldId="2147483378"/>
        </pc:sldMkLst>
        <pc:spChg chg="mod">
          <ac:chgData name="Banfi, Fabio" userId="dad10e48-f031-4ba0-8287-87f8801dbe36" providerId="ADAL" clId="{992F16B5-7645-41C3-9500-FC6B2F0EEE2A}" dt="2025-04-10T19:30:43.271" v="1945" actId="20577"/>
          <ac:spMkLst>
            <pc:docMk/>
            <pc:sldMk cId="860476258" sldId="2147483378"/>
            <ac:spMk id="7" creationId="{14E9E4DB-C6EA-7A83-2159-6DC1D6371213}"/>
          </ac:spMkLst>
        </pc:spChg>
        <pc:spChg chg="mod">
          <ac:chgData name="Banfi, Fabio" userId="dad10e48-f031-4ba0-8287-87f8801dbe36" providerId="ADAL" clId="{992F16B5-7645-41C3-9500-FC6B2F0EEE2A}" dt="2025-04-11T07:52:19.600" v="2460" actId="14100"/>
          <ac:spMkLst>
            <pc:docMk/>
            <pc:sldMk cId="860476258" sldId="2147483378"/>
            <ac:spMk id="10" creationId="{FA651236-1893-EC03-0F03-26860A679E8F}"/>
          </ac:spMkLst>
        </pc:spChg>
        <pc:spChg chg="mod topLvl">
          <ac:chgData name="Banfi, Fabio" userId="dad10e48-f031-4ba0-8287-87f8801dbe36" providerId="ADAL" clId="{992F16B5-7645-41C3-9500-FC6B2F0EEE2A}" dt="2025-04-11T07:52:31.412" v="2463" actId="478"/>
          <ac:spMkLst>
            <pc:docMk/>
            <pc:sldMk cId="860476258" sldId="2147483378"/>
            <ac:spMk id="12" creationId="{DBEFF4B4-99E3-C3F5-FE83-18DC3D280A51}"/>
          </ac:spMkLst>
        </pc:spChg>
        <pc:spChg chg="add del mod topLvl">
          <ac:chgData name="Banfi, Fabio" userId="dad10e48-f031-4ba0-8287-87f8801dbe36" providerId="ADAL" clId="{992F16B5-7645-41C3-9500-FC6B2F0EEE2A}" dt="2025-04-11T07:52:37.454" v="2464" actId="14100"/>
          <ac:spMkLst>
            <pc:docMk/>
            <pc:sldMk cId="860476258" sldId="2147483378"/>
            <ac:spMk id="13" creationId="{B42A9AAC-D8BF-BE18-B167-78144CB910CB}"/>
          </ac:spMkLst>
        </pc:spChg>
        <pc:grpChg chg="add del mod">
          <ac:chgData name="Banfi, Fabio" userId="dad10e48-f031-4ba0-8287-87f8801dbe36" providerId="ADAL" clId="{992F16B5-7645-41C3-9500-FC6B2F0EEE2A}" dt="2025-04-11T07:52:49.669" v="2465" actId="1076"/>
          <ac:grpSpMkLst>
            <pc:docMk/>
            <pc:sldMk cId="860476258" sldId="2147483378"/>
            <ac:grpSpMk id="11" creationId="{D291C6EE-4C84-D881-67CF-A0772118E4EB}"/>
          </ac:grpSpMkLst>
        </pc:grpChg>
      </pc:sldChg>
      <pc:sldChg chg="addSp delSp modSp add mod modAnim">
        <pc:chgData name="Banfi, Fabio" userId="dad10e48-f031-4ba0-8287-87f8801dbe36" providerId="ADAL" clId="{992F16B5-7645-41C3-9500-FC6B2F0EEE2A}" dt="2025-04-10T19:54:45.010" v="2045"/>
        <pc:sldMkLst>
          <pc:docMk/>
          <pc:sldMk cId="11015190" sldId="2147483379"/>
        </pc:sldMkLst>
        <pc:spChg chg="del mod">
          <ac:chgData name="Banfi, Fabio" userId="dad10e48-f031-4ba0-8287-87f8801dbe36" providerId="ADAL" clId="{992F16B5-7645-41C3-9500-FC6B2F0EEE2A}" dt="2025-04-10T19:29:15.181" v="1926" actId="478"/>
          <ac:spMkLst>
            <pc:docMk/>
            <pc:sldMk cId="11015190" sldId="2147483379"/>
            <ac:spMk id="7" creationId="{FD340A7E-A319-DCEA-9767-00CB8C898085}"/>
          </ac:spMkLst>
        </pc:spChg>
        <pc:spChg chg="add del mod">
          <ac:chgData name="Banfi, Fabio" userId="dad10e48-f031-4ba0-8287-87f8801dbe36" providerId="ADAL" clId="{992F16B5-7645-41C3-9500-FC6B2F0EEE2A}" dt="2025-04-10T19:30:33.529" v="1943" actId="14100"/>
          <ac:spMkLst>
            <pc:docMk/>
            <pc:sldMk cId="11015190" sldId="2147483379"/>
            <ac:spMk id="11" creationId="{4C5741B1-2139-96E7-EAD9-149932EC08F3}"/>
          </ac:spMkLst>
        </pc:spChg>
        <pc:spChg chg="add mod">
          <ac:chgData name="Banfi, Fabio" userId="dad10e48-f031-4ba0-8287-87f8801dbe36" providerId="ADAL" clId="{992F16B5-7645-41C3-9500-FC6B2F0EEE2A}" dt="2025-04-10T19:29:19.450" v="1927"/>
          <ac:spMkLst>
            <pc:docMk/>
            <pc:sldMk cId="11015190" sldId="2147483379"/>
            <ac:spMk id="12" creationId="{92121F69-016E-109B-3FC9-304C3110709C}"/>
          </ac:spMkLst>
        </pc:spChg>
      </pc:sldChg>
      <pc:sldChg chg="modSp add del mod">
        <pc:chgData name="Banfi, Fabio" userId="dad10e48-f031-4ba0-8287-87f8801dbe36" providerId="ADAL" clId="{992F16B5-7645-41C3-9500-FC6B2F0EEE2A}" dt="2025-04-10T19:34:38.023" v="1992"/>
        <pc:sldMkLst>
          <pc:docMk/>
          <pc:sldMk cId="1079238202" sldId="2147483380"/>
        </pc:sldMkLst>
        <pc:spChg chg="mod">
          <ac:chgData name="Banfi, Fabio" userId="dad10e48-f031-4ba0-8287-87f8801dbe36" providerId="ADAL" clId="{992F16B5-7645-41C3-9500-FC6B2F0EEE2A}" dt="2025-04-10T19:34:38.023" v="1992"/>
          <ac:spMkLst>
            <pc:docMk/>
            <pc:sldMk cId="1079238202" sldId="2147483380"/>
            <ac:spMk id="3" creationId="{69DBCC5C-6134-0202-8F77-4E2531528035}"/>
          </ac:spMkLst>
        </pc:spChg>
      </pc:sldChg>
      <pc:sldChg chg="modSp add del mod">
        <pc:chgData name="Banfi, Fabio" userId="dad10e48-f031-4ba0-8287-87f8801dbe36" providerId="ADAL" clId="{992F16B5-7645-41C3-9500-FC6B2F0EEE2A}" dt="2025-04-10T19:34:40.712" v="1993"/>
        <pc:sldMkLst>
          <pc:docMk/>
          <pc:sldMk cId="3341170473" sldId="2147483382"/>
        </pc:sldMkLst>
        <pc:spChg chg="mod">
          <ac:chgData name="Banfi, Fabio" userId="dad10e48-f031-4ba0-8287-87f8801dbe36" providerId="ADAL" clId="{992F16B5-7645-41C3-9500-FC6B2F0EEE2A}" dt="2025-04-10T19:34:40.712" v="1993"/>
          <ac:spMkLst>
            <pc:docMk/>
            <pc:sldMk cId="3341170473" sldId="2147483382"/>
            <ac:spMk id="5" creationId="{B770928F-BC20-772B-DEED-9A33FA862DA3}"/>
          </ac:spMkLst>
        </pc:spChg>
      </pc:sldChg>
      <pc:sldChg chg="modSp add mod ord modAnim">
        <pc:chgData name="Banfi, Fabio" userId="dad10e48-f031-4ba0-8287-87f8801dbe36" providerId="ADAL" clId="{992F16B5-7645-41C3-9500-FC6B2F0EEE2A}" dt="2025-04-10T20:40:10.282" v="2156" actId="20577"/>
        <pc:sldMkLst>
          <pc:docMk/>
          <pc:sldMk cId="869790879" sldId="2147483383"/>
        </pc:sldMkLst>
        <pc:spChg chg="mod">
          <ac:chgData name="Banfi, Fabio" userId="dad10e48-f031-4ba0-8287-87f8801dbe36" providerId="ADAL" clId="{992F16B5-7645-41C3-9500-FC6B2F0EEE2A}" dt="2025-04-10T14:30:37.016" v="1200" actId="20577"/>
          <ac:spMkLst>
            <pc:docMk/>
            <pc:sldMk cId="869790879" sldId="2147483383"/>
            <ac:spMk id="3" creationId="{EA9A257E-7DBE-8DF9-24D7-C125D290AB1E}"/>
          </ac:spMkLst>
        </pc:spChg>
        <pc:spChg chg="mod">
          <ac:chgData name="Banfi, Fabio" userId="dad10e48-f031-4ba0-8287-87f8801dbe36" providerId="ADAL" clId="{992F16B5-7645-41C3-9500-FC6B2F0EEE2A}" dt="2025-04-10T19:31:02.213" v="1950"/>
          <ac:spMkLst>
            <pc:docMk/>
            <pc:sldMk cId="869790879" sldId="2147483383"/>
            <ac:spMk id="7" creationId="{8FDDEBD0-20EB-E01C-BD22-9C29D7E1049D}"/>
          </ac:spMkLst>
        </pc:spChg>
        <pc:spChg chg="mod">
          <ac:chgData name="Banfi, Fabio" userId="dad10e48-f031-4ba0-8287-87f8801dbe36" providerId="ADAL" clId="{992F16B5-7645-41C3-9500-FC6B2F0EEE2A}" dt="2025-04-10T20:40:10.282" v="2156" actId="20577"/>
          <ac:spMkLst>
            <pc:docMk/>
            <pc:sldMk cId="869790879" sldId="2147483383"/>
            <ac:spMk id="13" creationId="{FC799BE8-341B-77FA-7949-4D1D96737156}"/>
          </ac:spMkLst>
        </pc:spChg>
      </pc:sldChg>
      <pc:sldChg chg="addSp delSp modSp add mod ord modAnim">
        <pc:chgData name="Banfi, Fabio" userId="dad10e48-f031-4ba0-8287-87f8801dbe36" providerId="ADAL" clId="{992F16B5-7645-41C3-9500-FC6B2F0EEE2A}" dt="2025-04-10T19:30:57.022" v="1948"/>
        <pc:sldMkLst>
          <pc:docMk/>
          <pc:sldMk cId="3126095885" sldId="2147483384"/>
        </pc:sldMkLst>
        <pc:spChg chg="mod">
          <ac:chgData name="Banfi, Fabio" userId="dad10e48-f031-4ba0-8287-87f8801dbe36" providerId="ADAL" clId="{992F16B5-7645-41C3-9500-FC6B2F0EEE2A}" dt="2025-04-10T14:20:00.037" v="434" actId="21"/>
          <ac:spMkLst>
            <pc:docMk/>
            <pc:sldMk cId="3126095885" sldId="2147483384"/>
            <ac:spMk id="3" creationId="{CD71BABF-D174-8805-DBBD-9C1360B8798D}"/>
          </ac:spMkLst>
        </pc:spChg>
        <pc:spChg chg="add del mod">
          <ac:chgData name="Banfi, Fabio" userId="dad10e48-f031-4ba0-8287-87f8801dbe36" providerId="ADAL" clId="{992F16B5-7645-41C3-9500-FC6B2F0EEE2A}" dt="2025-04-10T14:20:29.106" v="436" actId="478"/>
          <ac:spMkLst>
            <pc:docMk/>
            <pc:sldMk cId="3126095885" sldId="2147483384"/>
            <ac:spMk id="4" creationId="{189FA47E-5ACE-E9E4-925A-B7992B84DDA8}"/>
          </ac:spMkLst>
        </pc:spChg>
        <pc:spChg chg="mod">
          <ac:chgData name="Banfi, Fabio" userId="dad10e48-f031-4ba0-8287-87f8801dbe36" providerId="ADAL" clId="{992F16B5-7645-41C3-9500-FC6B2F0EEE2A}" dt="2025-04-10T19:30:57.022" v="1948"/>
          <ac:spMkLst>
            <pc:docMk/>
            <pc:sldMk cId="3126095885" sldId="2147483384"/>
            <ac:spMk id="6" creationId="{A8A74516-182B-A4A0-7C11-11AAC78A46B2}"/>
          </ac:spMkLst>
        </pc:spChg>
        <pc:spChg chg="add del">
          <ac:chgData name="Banfi, Fabio" userId="dad10e48-f031-4ba0-8287-87f8801dbe36" providerId="ADAL" clId="{992F16B5-7645-41C3-9500-FC6B2F0EEE2A}" dt="2025-04-10T14:20:33.222" v="438" actId="478"/>
          <ac:spMkLst>
            <pc:docMk/>
            <pc:sldMk cId="3126095885" sldId="2147483384"/>
            <ac:spMk id="9" creationId="{105F38D6-5E41-51FD-8E12-E38C91E39C3F}"/>
          </ac:spMkLst>
        </pc:spChg>
        <pc:spChg chg="add mod">
          <ac:chgData name="Banfi, Fabio" userId="dad10e48-f031-4ba0-8287-87f8801dbe36" providerId="ADAL" clId="{992F16B5-7645-41C3-9500-FC6B2F0EEE2A}" dt="2025-04-10T14:24:48.465" v="804" actId="1076"/>
          <ac:spMkLst>
            <pc:docMk/>
            <pc:sldMk cId="3126095885" sldId="2147483384"/>
            <ac:spMk id="10" creationId="{8CB857D9-E594-04A8-D66E-0B94CDE2EC6D}"/>
          </ac:spMkLst>
        </pc:spChg>
        <pc:spChg chg="add mod">
          <ac:chgData name="Banfi, Fabio" userId="dad10e48-f031-4ba0-8287-87f8801dbe36" providerId="ADAL" clId="{992F16B5-7645-41C3-9500-FC6B2F0EEE2A}" dt="2025-04-10T14:27:54.956" v="1081" actId="20577"/>
          <ac:spMkLst>
            <pc:docMk/>
            <pc:sldMk cId="3126095885" sldId="2147483384"/>
            <ac:spMk id="11" creationId="{5FE64D56-F9FD-4627-5294-6FD4718A7D1F}"/>
          </ac:spMkLst>
        </pc:spChg>
        <pc:spChg chg="add mod">
          <ac:chgData name="Banfi, Fabio" userId="dad10e48-f031-4ba0-8287-87f8801dbe36" providerId="ADAL" clId="{992F16B5-7645-41C3-9500-FC6B2F0EEE2A}" dt="2025-04-10T14:28:00.350" v="1091" actId="20577"/>
          <ac:spMkLst>
            <pc:docMk/>
            <pc:sldMk cId="3126095885" sldId="2147483384"/>
            <ac:spMk id="12" creationId="{1F651FB3-19AC-AFF6-41AD-A5939192C235}"/>
          </ac:spMkLst>
        </pc:spChg>
        <pc:spChg chg="del">
          <ac:chgData name="Banfi, Fabio" userId="dad10e48-f031-4ba0-8287-87f8801dbe36" providerId="ADAL" clId="{992F16B5-7645-41C3-9500-FC6B2F0EEE2A}" dt="2025-04-10T14:20:30.409" v="437" actId="478"/>
          <ac:spMkLst>
            <pc:docMk/>
            <pc:sldMk cId="3126095885" sldId="2147483384"/>
            <ac:spMk id="13" creationId="{A55BD6DA-00A0-35FA-60F0-A4702C6D6F74}"/>
          </ac:spMkLst>
        </pc:spChg>
        <pc:spChg chg="add del mod">
          <ac:chgData name="Banfi, Fabio" userId="dad10e48-f031-4ba0-8287-87f8801dbe36" providerId="ADAL" clId="{992F16B5-7645-41C3-9500-FC6B2F0EEE2A}" dt="2025-04-10T14:27:10.437" v="1044" actId="478"/>
          <ac:spMkLst>
            <pc:docMk/>
            <pc:sldMk cId="3126095885" sldId="2147483384"/>
            <ac:spMk id="14" creationId="{7D1171F0-5639-A4BC-3551-75031DF28546}"/>
          </ac:spMkLst>
        </pc:spChg>
        <pc:cxnChg chg="add mod">
          <ac:chgData name="Banfi, Fabio" userId="dad10e48-f031-4ba0-8287-87f8801dbe36" providerId="ADAL" clId="{992F16B5-7645-41C3-9500-FC6B2F0EEE2A}" dt="2025-04-10T14:27:27.463" v="1050" actId="208"/>
          <ac:cxnSpMkLst>
            <pc:docMk/>
            <pc:sldMk cId="3126095885" sldId="2147483384"/>
            <ac:cxnSpMk id="18" creationId="{A79BF108-C0DD-A445-42CF-3E1BEFD97B92}"/>
          </ac:cxnSpMkLst>
        </pc:cxnChg>
      </pc:sldChg>
      <pc:sldChg chg="modSp add del mod modShow">
        <pc:chgData name="Banfi, Fabio" userId="dad10e48-f031-4ba0-8287-87f8801dbe36" providerId="ADAL" clId="{992F16B5-7645-41C3-9500-FC6B2F0EEE2A}" dt="2025-04-10T20:27:37.840" v="2059" actId="729"/>
        <pc:sldMkLst>
          <pc:docMk/>
          <pc:sldMk cId="285082260" sldId="2147483387"/>
        </pc:sldMkLst>
        <pc:spChg chg="mod">
          <ac:chgData name="Banfi, Fabio" userId="dad10e48-f031-4ba0-8287-87f8801dbe36" providerId="ADAL" clId="{992F16B5-7645-41C3-9500-FC6B2F0EEE2A}" dt="2025-04-10T19:34:44.277" v="1994"/>
          <ac:spMkLst>
            <pc:docMk/>
            <pc:sldMk cId="285082260" sldId="2147483387"/>
            <ac:spMk id="6" creationId="{32D49596-82F9-A940-ADDF-019D7555AFC3}"/>
          </ac:spMkLst>
        </pc:spChg>
      </pc:sldChg>
      <pc:sldChg chg="modSp add mod">
        <pc:chgData name="Banfi, Fabio" userId="dad10e48-f031-4ba0-8287-87f8801dbe36" providerId="ADAL" clId="{992F16B5-7645-41C3-9500-FC6B2F0EEE2A}" dt="2025-04-10T19:28:03.322" v="1907"/>
        <pc:sldMkLst>
          <pc:docMk/>
          <pc:sldMk cId="881989418" sldId="2147483388"/>
        </pc:sldMkLst>
        <pc:spChg chg="mod">
          <ac:chgData name="Banfi, Fabio" userId="dad10e48-f031-4ba0-8287-87f8801dbe36" providerId="ADAL" clId="{992F16B5-7645-41C3-9500-FC6B2F0EEE2A}" dt="2025-04-10T19:28:03.322" v="1907"/>
          <ac:spMkLst>
            <pc:docMk/>
            <pc:sldMk cId="881989418" sldId="2147483388"/>
            <ac:spMk id="4" creationId="{6FBF7485-B7E6-8F1D-2F8A-9A49C995D029}"/>
          </ac:spMkLst>
        </pc:spChg>
      </pc:sldChg>
      <pc:sldChg chg="modSp add mod">
        <pc:chgData name="Banfi, Fabio" userId="dad10e48-f031-4ba0-8287-87f8801dbe36" providerId="ADAL" clId="{992F16B5-7645-41C3-9500-FC6B2F0EEE2A}" dt="2025-04-10T19:31:06.450" v="1952"/>
        <pc:sldMkLst>
          <pc:docMk/>
          <pc:sldMk cId="971279334" sldId="2147483389"/>
        </pc:sldMkLst>
        <pc:spChg chg="mod">
          <ac:chgData name="Banfi, Fabio" userId="dad10e48-f031-4ba0-8287-87f8801dbe36" providerId="ADAL" clId="{992F16B5-7645-41C3-9500-FC6B2F0EEE2A}" dt="2025-04-10T14:31:26.200" v="1215" actId="20577"/>
          <ac:spMkLst>
            <pc:docMk/>
            <pc:sldMk cId="971279334" sldId="2147483389"/>
            <ac:spMk id="2" creationId="{0D81350E-C296-3A9A-B859-A5E21E55814B}"/>
          </ac:spMkLst>
        </pc:spChg>
        <pc:spChg chg="mod">
          <ac:chgData name="Banfi, Fabio" userId="dad10e48-f031-4ba0-8287-87f8801dbe36" providerId="ADAL" clId="{992F16B5-7645-41C3-9500-FC6B2F0EEE2A}" dt="2025-04-10T19:31:06.450" v="1952"/>
          <ac:spMkLst>
            <pc:docMk/>
            <pc:sldMk cId="971279334" sldId="2147483389"/>
            <ac:spMk id="4" creationId="{6FBF7485-B7E6-8F1D-2F8A-9A49C995D029}"/>
          </ac:spMkLst>
        </pc:spChg>
      </pc:sldChg>
      <pc:sldChg chg="modSp add mod ord">
        <pc:chgData name="Banfi, Fabio" userId="dad10e48-f031-4ba0-8287-87f8801dbe36" providerId="ADAL" clId="{992F16B5-7645-41C3-9500-FC6B2F0EEE2A}" dt="2025-04-10T19:30:48.575" v="1946"/>
        <pc:sldMkLst>
          <pc:docMk/>
          <pc:sldMk cId="727542227" sldId="2147483390"/>
        </pc:sldMkLst>
        <pc:spChg chg="mod">
          <ac:chgData name="Banfi, Fabio" userId="dad10e48-f031-4ba0-8287-87f8801dbe36" providerId="ADAL" clId="{992F16B5-7645-41C3-9500-FC6B2F0EEE2A}" dt="2025-04-10T19:30:48.575" v="1946"/>
          <ac:spMkLst>
            <pc:docMk/>
            <pc:sldMk cId="727542227" sldId="2147483390"/>
            <ac:spMk id="4" creationId="{7625CC9D-1F6E-582F-2896-4E03A56B6063}"/>
          </ac:spMkLst>
        </pc:spChg>
      </pc:sldChg>
      <pc:sldChg chg="add mod modShow">
        <pc:chgData name="Banfi, Fabio" userId="dad10e48-f031-4ba0-8287-87f8801dbe36" providerId="ADAL" clId="{992F16B5-7645-41C3-9500-FC6B2F0EEE2A}" dt="2025-04-10T15:27:33.705" v="1859" actId="729"/>
        <pc:sldMkLst>
          <pc:docMk/>
          <pc:sldMk cId="1396566838" sldId="2147483391"/>
        </pc:sldMkLst>
      </pc:sldChg>
      <pc:sldChg chg="modSp add mod">
        <pc:chgData name="Banfi, Fabio" userId="dad10e48-f031-4ba0-8287-87f8801dbe36" providerId="ADAL" clId="{992F16B5-7645-41C3-9500-FC6B2F0EEE2A}" dt="2025-04-10T19:35:37.944" v="2006"/>
        <pc:sldMkLst>
          <pc:docMk/>
          <pc:sldMk cId="3927525851" sldId="2147483395"/>
        </pc:sldMkLst>
        <pc:spChg chg="mod">
          <ac:chgData name="Banfi, Fabio" userId="dad10e48-f031-4ba0-8287-87f8801dbe36" providerId="ADAL" clId="{992F16B5-7645-41C3-9500-FC6B2F0EEE2A}" dt="2025-04-10T19:35:37.944" v="2006"/>
          <ac:spMkLst>
            <pc:docMk/>
            <pc:sldMk cId="3927525851" sldId="2147483395"/>
            <ac:spMk id="4" creationId="{14D0D698-CFE5-6F71-41FD-2594439FF301}"/>
          </ac:spMkLst>
        </pc:spChg>
      </pc:sldChg>
      <pc:sldChg chg="modSp add mod">
        <pc:chgData name="Banfi, Fabio" userId="dad10e48-f031-4ba0-8287-87f8801dbe36" providerId="ADAL" clId="{992F16B5-7645-41C3-9500-FC6B2F0EEE2A}" dt="2025-04-10T19:36:10.472" v="2014"/>
        <pc:sldMkLst>
          <pc:docMk/>
          <pc:sldMk cId="1164525515" sldId="2147483396"/>
        </pc:sldMkLst>
        <pc:spChg chg="mod">
          <ac:chgData name="Banfi, Fabio" userId="dad10e48-f031-4ba0-8287-87f8801dbe36" providerId="ADAL" clId="{992F16B5-7645-41C3-9500-FC6B2F0EEE2A}" dt="2025-04-10T19:36:10.472" v="2014"/>
          <ac:spMkLst>
            <pc:docMk/>
            <pc:sldMk cId="1164525515" sldId="2147483396"/>
            <ac:spMk id="4" creationId="{EE273B9E-9B44-029D-4823-C83D0175B2A5}"/>
          </ac:spMkLst>
        </pc:spChg>
      </pc:sldChg>
      <pc:sldChg chg="add mod ord modShow">
        <pc:chgData name="Banfi, Fabio" userId="dad10e48-f031-4ba0-8287-87f8801dbe36" providerId="ADAL" clId="{992F16B5-7645-41C3-9500-FC6B2F0EEE2A}" dt="2025-04-10T20:50:23.962" v="2212" actId="729"/>
        <pc:sldMkLst>
          <pc:docMk/>
          <pc:sldMk cId="4042407134" sldId="2147483398"/>
        </pc:sldMkLst>
      </pc:sldChg>
      <pc:sldChg chg="modSp add mod">
        <pc:chgData name="Banfi, Fabio" userId="dad10e48-f031-4ba0-8287-87f8801dbe36" providerId="ADAL" clId="{992F16B5-7645-41C3-9500-FC6B2F0EEE2A}" dt="2025-04-10T19:58:47.590" v="2058" actId="20577"/>
        <pc:sldMkLst>
          <pc:docMk/>
          <pc:sldMk cId="3202064193" sldId="2147483403"/>
        </pc:sldMkLst>
        <pc:spChg chg="mod">
          <ac:chgData name="Banfi, Fabio" userId="dad10e48-f031-4ba0-8287-87f8801dbe36" providerId="ADAL" clId="{992F16B5-7645-41C3-9500-FC6B2F0EEE2A}" dt="2025-04-10T19:34:59.313" v="1999"/>
          <ac:spMkLst>
            <pc:docMk/>
            <pc:sldMk cId="3202064193" sldId="2147483403"/>
            <ac:spMk id="6" creationId="{3ACC52C9-AAB1-073B-4E8D-D241B8873E9F}"/>
          </ac:spMkLst>
        </pc:spChg>
        <pc:spChg chg="mod">
          <ac:chgData name="Banfi, Fabio" userId="dad10e48-f031-4ba0-8287-87f8801dbe36" providerId="ADAL" clId="{992F16B5-7645-41C3-9500-FC6B2F0EEE2A}" dt="2025-04-10T19:58:47.590" v="2058" actId="20577"/>
          <ac:spMkLst>
            <pc:docMk/>
            <pc:sldMk cId="3202064193" sldId="2147483403"/>
            <ac:spMk id="8" creationId="{5A662C9F-7A9A-6BB6-0D75-815F7CFB8BB6}"/>
          </ac:spMkLst>
        </pc:spChg>
      </pc:sldChg>
      <pc:sldChg chg="modSp add mod">
        <pc:chgData name="Banfi, Fabio" userId="dad10e48-f031-4ba0-8287-87f8801dbe36" providerId="ADAL" clId="{992F16B5-7645-41C3-9500-FC6B2F0EEE2A}" dt="2025-04-10T19:36:24.189" v="2016"/>
        <pc:sldMkLst>
          <pc:docMk/>
          <pc:sldMk cId="1106610167" sldId="2147483407"/>
        </pc:sldMkLst>
        <pc:spChg chg="mod">
          <ac:chgData name="Banfi, Fabio" userId="dad10e48-f031-4ba0-8287-87f8801dbe36" providerId="ADAL" clId="{992F16B5-7645-41C3-9500-FC6B2F0EEE2A}" dt="2025-04-10T19:36:24.189" v="2016"/>
          <ac:spMkLst>
            <pc:docMk/>
            <pc:sldMk cId="1106610167" sldId="2147483407"/>
            <ac:spMk id="15" creationId="{6A8F6208-22E3-7147-216A-2655494BE7C5}"/>
          </ac:spMkLst>
        </pc:spChg>
      </pc:sldChg>
      <pc:sldChg chg="modSp add del mod">
        <pc:chgData name="Banfi, Fabio" userId="dad10e48-f031-4ba0-8287-87f8801dbe36" providerId="ADAL" clId="{992F16B5-7645-41C3-9500-FC6B2F0EEE2A}" dt="2025-04-10T19:34:47.905" v="1995"/>
        <pc:sldMkLst>
          <pc:docMk/>
          <pc:sldMk cId="1016413313" sldId="2147483408"/>
        </pc:sldMkLst>
        <pc:spChg chg="mod">
          <ac:chgData name="Banfi, Fabio" userId="dad10e48-f031-4ba0-8287-87f8801dbe36" providerId="ADAL" clId="{992F16B5-7645-41C3-9500-FC6B2F0EEE2A}" dt="2025-04-10T19:34:47.905" v="1995"/>
          <ac:spMkLst>
            <pc:docMk/>
            <pc:sldMk cId="1016413313" sldId="2147483408"/>
            <ac:spMk id="8" creationId="{622EC03B-BF37-994A-C3E7-0A8A4741A88B}"/>
          </ac:spMkLst>
        </pc:spChg>
      </pc:sldChg>
      <pc:sldChg chg="add">
        <pc:chgData name="Banfi, Fabio" userId="dad10e48-f031-4ba0-8287-87f8801dbe36" providerId="ADAL" clId="{992F16B5-7645-41C3-9500-FC6B2F0EEE2A}" dt="2025-04-10T15:02:32.161" v="1858"/>
        <pc:sldMkLst>
          <pc:docMk/>
          <pc:sldMk cId="2480880161" sldId="2147483412"/>
        </pc:sldMkLst>
      </pc:sldChg>
      <pc:sldChg chg="modSp add mod modShow">
        <pc:chgData name="Banfi, Fabio" userId="dad10e48-f031-4ba0-8287-87f8801dbe36" providerId="ADAL" clId="{992F16B5-7645-41C3-9500-FC6B2F0EEE2A}" dt="2025-04-10T19:35:14.363" v="2004"/>
        <pc:sldMkLst>
          <pc:docMk/>
          <pc:sldMk cId="996138561" sldId="2147483414"/>
        </pc:sldMkLst>
        <pc:spChg chg="mod">
          <ac:chgData name="Banfi, Fabio" userId="dad10e48-f031-4ba0-8287-87f8801dbe36" providerId="ADAL" clId="{992F16B5-7645-41C3-9500-FC6B2F0EEE2A}" dt="2025-04-10T19:35:14.363" v="2004"/>
          <ac:spMkLst>
            <pc:docMk/>
            <pc:sldMk cId="996138561" sldId="2147483414"/>
            <ac:spMk id="6" creationId="{58C6D901-095A-3926-3C6E-ACE469B6B73B}"/>
          </ac:spMkLst>
        </pc:spChg>
      </pc:sldChg>
      <pc:sldChg chg="modSp add mod">
        <pc:chgData name="Banfi, Fabio" userId="dad10e48-f031-4ba0-8287-87f8801dbe36" providerId="ADAL" clId="{992F16B5-7645-41C3-9500-FC6B2F0EEE2A}" dt="2025-04-10T19:35:10.336" v="2003"/>
        <pc:sldMkLst>
          <pc:docMk/>
          <pc:sldMk cId="1652005376" sldId="2147483415"/>
        </pc:sldMkLst>
        <pc:spChg chg="mod">
          <ac:chgData name="Banfi, Fabio" userId="dad10e48-f031-4ba0-8287-87f8801dbe36" providerId="ADAL" clId="{992F16B5-7645-41C3-9500-FC6B2F0EEE2A}" dt="2025-04-10T19:35:10.336" v="2003"/>
          <ac:spMkLst>
            <pc:docMk/>
            <pc:sldMk cId="1652005376" sldId="2147483415"/>
            <ac:spMk id="46" creationId="{78881EB6-8A5A-5581-C9F8-B2093414547A}"/>
          </ac:spMkLst>
        </pc:spChg>
      </pc:sldChg>
      <pc:sldChg chg="modSp add del mod">
        <pc:chgData name="Banfi, Fabio" userId="dad10e48-f031-4ba0-8287-87f8801dbe36" providerId="ADAL" clId="{992F16B5-7645-41C3-9500-FC6B2F0EEE2A}" dt="2025-04-10T19:34:50.619" v="1996"/>
        <pc:sldMkLst>
          <pc:docMk/>
          <pc:sldMk cId="2755616398" sldId="2147483418"/>
        </pc:sldMkLst>
        <pc:spChg chg="mod">
          <ac:chgData name="Banfi, Fabio" userId="dad10e48-f031-4ba0-8287-87f8801dbe36" providerId="ADAL" clId="{992F16B5-7645-41C3-9500-FC6B2F0EEE2A}" dt="2025-04-10T19:34:50.619" v="1996"/>
          <ac:spMkLst>
            <pc:docMk/>
            <pc:sldMk cId="2755616398" sldId="2147483418"/>
            <ac:spMk id="9" creationId="{50A46F27-CF5C-6A30-0433-C5E4008F637F}"/>
          </ac:spMkLst>
        </pc:spChg>
      </pc:sldChg>
      <pc:sldChg chg="modSp add mod">
        <pc:chgData name="Banfi, Fabio" userId="dad10e48-f031-4ba0-8287-87f8801dbe36" providerId="ADAL" clId="{992F16B5-7645-41C3-9500-FC6B2F0EEE2A}" dt="2025-04-10T19:34:53.793" v="1997"/>
        <pc:sldMkLst>
          <pc:docMk/>
          <pc:sldMk cId="3320424617" sldId="2147483419"/>
        </pc:sldMkLst>
        <pc:spChg chg="mod">
          <ac:chgData name="Banfi, Fabio" userId="dad10e48-f031-4ba0-8287-87f8801dbe36" providerId="ADAL" clId="{992F16B5-7645-41C3-9500-FC6B2F0EEE2A}" dt="2025-04-10T19:34:53.793" v="1997"/>
          <ac:spMkLst>
            <pc:docMk/>
            <pc:sldMk cId="3320424617" sldId="2147483419"/>
            <ac:spMk id="4" creationId="{CCD033E7-044B-B65C-AECB-49A2D8925894}"/>
          </ac:spMkLst>
        </pc:spChg>
      </pc:sldChg>
      <pc:sldChg chg="add mod modShow">
        <pc:chgData name="Banfi, Fabio" userId="dad10e48-f031-4ba0-8287-87f8801dbe36" providerId="ADAL" clId="{992F16B5-7645-41C3-9500-FC6B2F0EEE2A}" dt="2025-04-10T15:27:33.705" v="1859" actId="729"/>
        <pc:sldMkLst>
          <pc:docMk/>
          <pc:sldMk cId="1129796603" sldId="2147483420"/>
        </pc:sldMkLst>
      </pc:sldChg>
      <pc:sldChg chg="modSp add mod">
        <pc:chgData name="Banfi, Fabio" userId="dad10e48-f031-4ba0-8287-87f8801dbe36" providerId="ADAL" clId="{992F16B5-7645-41C3-9500-FC6B2F0EEE2A}" dt="2025-04-10T19:36:15.068" v="2015"/>
        <pc:sldMkLst>
          <pc:docMk/>
          <pc:sldMk cId="3159767300" sldId="2147483424"/>
        </pc:sldMkLst>
        <pc:spChg chg="mod">
          <ac:chgData name="Banfi, Fabio" userId="dad10e48-f031-4ba0-8287-87f8801dbe36" providerId="ADAL" clId="{992F16B5-7645-41C3-9500-FC6B2F0EEE2A}" dt="2025-04-10T19:36:15.068" v="2015"/>
          <ac:spMkLst>
            <pc:docMk/>
            <pc:sldMk cId="3159767300" sldId="2147483424"/>
            <ac:spMk id="7" creationId="{63CF0D4A-0F94-D3E3-53AA-FFC3ECAEA03A}"/>
          </ac:spMkLst>
        </pc:spChg>
      </pc:sldChg>
      <pc:sldChg chg="modSp add mod">
        <pc:chgData name="Banfi, Fabio" userId="dad10e48-f031-4ba0-8287-87f8801dbe36" providerId="ADAL" clId="{992F16B5-7645-41C3-9500-FC6B2F0EEE2A}" dt="2025-04-10T19:36:29.254" v="2017"/>
        <pc:sldMkLst>
          <pc:docMk/>
          <pc:sldMk cId="2506249882" sldId="2147483425"/>
        </pc:sldMkLst>
        <pc:spChg chg="mod">
          <ac:chgData name="Banfi, Fabio" userId="dad10e48-f031-4ba0-8287-87f8801dbe36" providerId="ADAL" clId="{992F16B5-7645-41C3-9500-FC6B2F0EEE2A}" dt="2025-04-10T19:36:29.254" v="2017"/>
          <ac:spMkLst>
            <pc:docMk/>
            <pc:sldMk cId="2506249882" sldId="2147483425"/>
            <ac:spMk id="8" creationId="{AA3BE937-5F6B-E10E-8168-ED5C9F1359DC}"/>
          </ac:spMkLst>
        </pc:spChg>
      </pc:sldChg>
      <pc:sldChg chg="modSp add mod modShow">
        <pc:chgData name="Banfi, Fabio" userId="dad10e48-f031-4ba0-8287-87f8801dbe36" providerId="ADAL" clId="{992F16B5-7645-41C3-9500-FC6B2F0EEE2A}" dt="2025-04-10T19:35:22.806" v="2005"/>
        <pc:sldMkLst>
          <pc:docMk/>
          <pc:sldMk cId="3053543246" sldId="2147483428"/>
        </pc:sldMkLst>
        <pc:spChg chg="mod">
          <ac:chgData name="Banfi, Fabio" userId="dad10e48-f031-4ba0-8287-87f8801dbe36" providerId="ADAL" clId="{992F16B5-7645-41C3-9500-FC6B2F0EEE2A}" dt="2025-04-10T19:35:22.806" v="2005"/>
          <ac:spMkLst>
            <pc:docMk/>
            <pc:sldMk cId="3053543246" sldId="2147483428"/>
            <ac:spMk id="7" creationId="{5EC8E391-C131-77D8-37D2-5362542D9C53}"/>
          </ac:spMkLst>
        </pc:spChg>
      </pc:sldChg>
      <pc:sldChg chg="addSp delSp modSp add mod ord delAnim modAnim">
        <pc:chgData name="Banfi, Fabio" userId="dad10e48-f031-4ba0-8287-87f8801dbe36" providerId="ADAL" clId="{992F16B5-7645-41C3-9500-FC6B2F0EEE2A}" dt="2025-04-10T20:39:59.323" v="2155"/>
        <pc:sldMkLst>
          <pc:docMk/>
          <pc:sldMk cId="3713771772" sldId="2147483429"/>
        </pc:sldMkLst>
        <pc:spChg chg="add mod">
          <ac:chgData name="Banfi, Fabio" userId="dad10e48-f031-4ba0-8287-87f8801dbe36" providerId="ADAL" clId="{992F16B5-7645-41C3-9500-FC6B2F0EEE2A}" dt="2025-04-10T20:31:52.221" v="2072" actId="1037"/>
          <ac:spMkLst>
            <pc:docMk/>
            <pc:sldMk cId="3713771772" sldId="2147483429"/>
            <ac:spMk id="2" creationId="{1F0C8562-CED2-A6FC-0461-EF7C39155617}"/>
          </ac:spMkLst>
        </pc:spChg>
        <pc:spChg chg="mod">
          <ac:chgData name="Banfi, Fabio" userId="dad10e48-f031-4ba0-8287-87f8801dbe36" providerId="ADAL" clId="{992F16B5-7645-41C3-9500-FC6B2F0EEE2A}" dt="2025-04-10T14:47:38.488" v="1505" actId="20577"/>
          <ac:spMkLst>
            <pc:docMk/>
            <pc:sldMk cId="3713771772" sldId="2147483429"/>
            <ac:spMk id="3" creationId="{F6F05364-3F93-3039-92CA-D81402B5B52D}"/>
          </ac:spMkLst>
        </pc:spChg>
        <pc:spChg chg="mod">
          <ac:chgData name="Banfi, Fabio" userId="dad10e48-f031-4ba0-8287-87f8801dbe36" providerId="ADAL" clId="{992F16B5-7645-41C3-9500-FC6B2F0EEE2A}" dt="2025-04-10T20:34:24.143" v="2107"/>
          <ac:spMkLst>
            <pc:docMk/>
            <pc:sldMk cId="3713771772" sldId="2147483429"/>
            <ac:spMk id="4" creationId="{2521B251-F53F-D5B5-9A1F-956193AB8EC3}"/>
          </ac:spMkLst>
        </pc:spChg>
        <pc:spChg chg="mod">
          <ac:chgData name="Banfi, Fabio" userId="dad10e48-f031-4ba0-8287-87f8801dbe36" providerId="ADAL" clId="{992F16B5-7645-41C3-9500-FC6B2F0EEE2A}" dt="2025-04-10T20:35:02.712" v="2127" actId="1076"/>
          <ac:spMkLst>
            <pc:docMk/>
            <pc:sldMk cId="3713771772" sldId="2147483429"/>
            <ac:spMk id="5" creationId="{6269C659-0E0B-BBDC-5777-4CD7907AAFC8}"/>
          </ac:spMkLst>
        </pc:spChg>
        <pc:spChg chg="mod">
          <ac:chgData name="Banfi, Fabio" userId="dad10e48-f031-4ba0-8287-87f8801dbe36" providerId="ADAL" clId="{992F16B5-7645-41C3-9500-FC6B2F0EEE2A}" dt="2025-04-10T19:35:07.537" v="2002"/>
          <ac:spMkLst>
            <pc:docMk/>
            <pc:sldMk cId="3713771772" sldId="2147483429"/>
            <ac:spMk id="6" creationId="{A4EECF35-E2C4-F840-5521-F456E03674DF}"/>
          </ac:spMkLst>
        </pc:spChg>
        <pc:spChg chg="mod">
          <ac:chgData name="Banfi, Fabio" userId="dad10e48-f031-4ba0-8287-87f8801dbe36" providerId="ADAL" clId="{992F16B5-7645-41C3-9500-FC6B2F0EEE2A}" dt="2025-04-10T20:35:02.712" v="2127" actId="1076"/>
          <ac:spMkLst>
            <pc:docMk/>
            <pc:sldMk cId="3713771772" sldId="2147483429"/>
            <ac:spMk id="7" creationId="{BEF02CB1-495A-6931-4E7F-9178D3B09DF2}"/>
          </ac:spMkLst>
        </pc:spChg>
        <pc:spChg chg="mod">
          <ac:chgData name="Banfi, Fabio" userId="dad10e48-f031-4ba0-8287-87f8801dbe36" providerId="ADAL" clId="{992F16B5-7645-41C3-9500-FC6B2F0EEE2A}" dt="2025-04-10T14:47:11.312" v="1464" actId="113"/>
          <ac:spMkLst>
            <pc:docMk/>
            <pc:sldMk cId="3713771772" sldId="2147483429"/>
            <ac:spMk id="8" creationId="{EC18F225-A6B1-CE28-FD1A-96D95D6E4F94}"/>
          </ac:spMkLst>
        </pc:spChg>
        <pc:spChg chg="add mod">
          <ac:chgData name="Banfi, Fabio" userId="dad10e48-f031-4ba0-8287-87f8801dbe36" providerId="ADAL" clId="{992F16B5-7645-41C3-9500-FC6B2F0EEE2A}" dt="2025-04-10T20:35:41.813" v="2131" actId="20577"/>
          <ac:spMkLst>
            <pc:docMk/>
            <pc:sldMk cId="3713771772" sldId="2147483429"/>
            <ac:spMk id="10" creationId="{C51CFD92-4BD9-7F57-0DB2-F9E121708194}"/>
          </ac:spMkLst>
        </pc:spChg>
        <pc:spChg chg="add mod ord">
          <ac:chgData name="Banfi, Fabio" userId="dad10e48-f031-4ba0-8287-87f8801dbe36" providerId="ADAL" clId="{992F16B5-7645-41C3-9500-FC6B2F0EEE2A}" dt="2025-04-10T20:36:27.521" v="2139" actId="170"/>
          <ac:spMkLst>
            <pc:docMk/>
            <pc:sldMk cId="3713771772" sldId="2147483429"/>
            <ac:spMk id="11" creationId="{34547425-9E19-925E-A6F5-E138CD76FAB3}"/>
          </ac:spMkLst>
        </pc:spChg>
        <pc:spChg chg="add mod ord">
          <ac:chgData name="Banfi, Fabio" userId="dad10e48-f031-4ba0-8287-87f8801dbe36" providerId="ADAL" clId="{992F16B5-7645-41C3-9500-FC6B2F0EEE2A}" dt="2025-04-10T20:33:09.607" v="2089" actId="207"/>
          <ac:spMkLst>
            <pc:docMk/>
            <pc:sldMk cId="3713771772" sldId="2147483429"/>
            <ac:spMk id="12" creationId="{F021FCF3-E480-E56E-9810-7452CF4B002E}"/>
          </ac:spMkLst>
        </pc:spChg>
        <pc:spChg chg="add mod ord">
          <ac:chgData name="Banfi, Fabio" userId="dad10e48-f031-4ba0-8287-87f8801dbe36" providerId="ADAL" clId="{992F16B5-7645-41C3-9500-FC6B2F0EEE2A}" dt="2025-04-10T20:35:02.712" v="2127" actId="1076"/>
          <ac:spMkLst>
            <pc:docMk/>
            <pc:sldMk cId="3713771772" sldId="2147483429"/>
            <ac:spMk id="13" creationId="{8D0FBD8D-59AE-75C5-1C8A-173CA79C8A67}"/>
          </ac:spMkLst>
        </pc:spChg>
        <pc:spChg chg="add mod ord">
          <ac:chgData name="Banfi, Fabio" userId="dad10e48-f031-4ba0-8287-87f8801dbe36" providerId="ADAL" clId="{992F16B5-7645-41C3-9500-FC6B2F0EEE2A}" dt="2025-04-10T20:35:41.328" v="2130" actId="1076"/>
          <ac:spMkLst>
            <pc:docMk/>
            <pc:sldMk cId="3713771772" sldId="2147483429"/>
            <ac:spMk id="15" creationId="{3DB778A4-BDE2-064D-70B0-E8BEE3E8C220}"/>
          </ac:spMkLst>
        </pc:spChg>
        <pc:spChg chg="add mod">
          <ac:chgData name="Banfi, Fabio" userId="dad10e48-f031-4ba0-8287-87f8801dbe36" providerId="ADAL" clId="{992F16B5-7645-41C3-9500-FC6B2F0EEE2A}" dt="2025-04-10T20:34:48.453" v="2126" actId="1076"/>
          <ac:spMkLst>
            <pc:docMk/>
            <pc:sldMk cId="3713771772" sldId="2147483429"/>
            <ac:spMk id="18" creationId="{CE6A73C5-6CAC-0840-5715-8BA9EDE78C1F}"/>
          </ac:spMkLst>
        </pc:spChg>
        <pc:spChg chg="del">
          <ac:chgData name="Banfi, Fabio" userId="dad10e48-f031-4ba0-8287-87f8801dbe36" providerId="ADAL" clId="{992F16B5-7645-41C3-9500-FC6B2F0EEE2A}" dt="2025-04-10T14:37:12.383" v="1289" actId="478"/>
          <ac:spMkLst>
            <pc:docMk/>
            <pc:sldMk cId="3713771772" sldId="2147483429"/>
            <ac:spMk id="18" creationId="{EF0FF1FD-36CD-ADC3-2970-9911F8ADF8AE}"/>
          </ac:spMkLst>
        </pc:spChg>
        <pc:spChg chg="del">
          <ac:chgData name="Banfi, Fabio" userId="dad10e48-f031-4ba0-8287-87f8801dbe36" providerId="ADAL" clId="{992F16B5-7645-41C3-9500-FC6B2F0EEE2A}" dt="2025-04-10T14:37:12.383" v="1289" actId="478"/>
          <ac:spMkLst>
            <pc:docMk/>
            <pc:sldMk cId="3713771772" sldId="2147483429"/>
            <ac:spMk id="22" creationId="{C8495573-2391-EBD5-C343-B448E2ED46E6}"/>
          </ac:spMkLst>
        </pc:spChg>
        <pc:spChg chg="del">
          <ac:chgData name="Banfi, Fabio" userId="dad10e48-f031-4ba0-8287-87f8801dbe36" providerId="ADAL" clId="{992F16B5-7645-41C3-9500-FC6B2F0EEE2A}" dt="2025-04-10T14:37:12.383" v="1289" actId="478"/>
          <ac:spMkLst>
            <pc:docMk/>
            <pc:sldMk cId="3713771772" sldId="2147483429"/>
            <ac:spMk id="23" creationId="{A952A374-F1BC-03ED-AF30-84C9C5222B7C}"/>
          </ac:spMkLst>
        </pc:spChg>
        <pc:spChg chg="del">
          <ac:chgData name="Banfi, Fabio" userId="dad10e48-f031-4ba0-8287-87f8801dbe36" providerId="ADAL" clId="{992F16B5-7645-41C3-9500-FC6B2F0EEE2A}" dt="2025-04-10T14:37:12.383" v="1289" actId="478"/>
          <ac:spMkLst>
            <pc:docMk/>
            <pc:sldMk cId="3713771772" sldId="2147483429"/>
            <ac:spMk id="24" creationId="{C7E53BE5-4D77-F63F-BAA6-F642A2208F2F}"/>
          </ac:spMkLst>
        </pc:spChg>
        <pc:picChg chg="del">
          <ac:chgData name="Banfi, Fabio" userId="dad10e48-f031-4ba0-8287-87f8801dbe36" providerId="ADAL" clId="{992F16B5-7645-41C3-9500-FC6B2F0EEE2A}" dt="2025-04-10T14:36:29.229" v="1285" actId="478"/>
          <ac:picMkLst>
            <pc:docMk/>
            <pc:sldMk cId="3713771772" sldId="2147483429"/>
            <ac:picMk id="13" creationId="{5A3860E2-E4F4-4485-1CAC-76B5C16B60A8}"/>
          </ac:picMkLst>
        </pc:picChg>
        <pc:picChg chg="del">
          <ac:chgData name="Banfi, Fabio" userId="dad10e48-f031-4ba0-8287-87f8801dbe36" providerId="ADAL" clId="{992F16B5-7645-41C3-9500-FC6B2F0EEE2A}" dt="2025-04-10T14:36:29.229" v="1285" actId="478"/>
          <ac:picMkLst>
            <pc:docMk/>
            <pc:sldMk cId="3713771772" sldId="2147483429"/>
            <ac:picMk id="15" creationId="{E65AE291-20F5-89B9-C68C-6E3080668F6C}"/>
          </ac:picMkLst>
        </pc:picChg>
        <pc:cxnChg chg="add mod">
          <ac:chgData name="Banfi, Fabio" userId="dad10e48-f031-4ba0-8287-87f8801dbe36" providerId="ADAL" clId="{992F16B5-7645-41C3-9500-FC6B2F0EEE2A}" dt="2025-04-10T20:36:16.593" v="2136" actId="14100"/>
          <ac:cxnSpMkLst>
            <pc:docMk/>
            <pc:sldMk cId="3713771772" sldId="2147483429"/>
            <ac:cxnSpMk id="14" creationId="{94BB7F4B-8209-9A5F-D288-63C7C843B003}"/>
          </ac:cxnSpMkLst>
        </pc:cxnChg>
        <pc:cxnChg chg="add mod">
          <ac:chgData name="Banfi, Fabio" userId="dad10e48-f031-4ba0-8287-87f8801dbe36" providerId="ADAL" clId="{992F16B5-7645-41C3-9500-FC6B2F0EEE2A}" dt="2025-04-10T20:36:19.414" v="2137" actId="14100"/>
          <ac:cxnSpMkLst>
            <pc:docMk/>
            <pc:sldMk cId="3713771772" sldId="2147483429"/>
            <ac:cxnSpMk id="16" creationId="{95E861D7-A4CA-EA39-B208-7BA1F39D577B}"/>
          </ac:cxnSpMkLst>
        </pc:cxnChg>
      </pc:sldChg>
      <pc:sldChg chg="addSp delSp modSp new mod">
        <pc:chgData name="Banfi, Fabio" userId="dad10e48-f031-4ba0-8287-87f8801dbe36" providerId="ADAL" clId="{992F16B5-7645-41C3-9500-FC6B2F0EEE2A}" dt="2025-04-10T19:35:02.877" v="2001" actId="20577"/>
        <pc:sldMkLst>
          <pc:docMk/>
          <pc:sldMk cId="4031995459" sldId="2147483430"/>
        </pc:sldMkLst>
        <pc:spChg chg="mod">
          <ac:chgData name="Banfi, Fabio" userId="dad10e48-f031-4ba0-8287-87f8801dbe36" providerId="ADAL" clId="{992F16B5-7645-41C3-9500-FC6B2F0EEE2A}" dt="2025-04-10T15:01:04.029" v="1848"/>
          <ac:spMkLst>
            <pc:docMk/>
            <pc:sldMk cId="4031995459" sldId="2147483430"/>
            <ac:spMk id="3" creationId="{F2DEF1E2-ED07-A712-73ED-B5D014C9117C}"/>
          </ac:spMkLst>
        </pc:spChg>
        <pc:spChg chg="mod">
          <ac:chgData name="Banfi, Fabio" userId="dad10e48-f031-4ba0-8287-87f8801dbe36" providerId="ADAL" clId="{992F16B5-7645-41C3-9500-FC6B2F0EEE2A}" dt="2025-04-10T15:00:50.621" v="1845"/>
          <ac:spMkLst>
            <pc:docMk/>
            <pc:sldMk cId="4031995459" sldId="2147483430"/>
            <ac:spMk id="4" creationId="{796C25D8-1284-2649-E9D3-38C91CE15D82}"/>
          </ac:spMkLst>
        </pc:spChg>
        <pc:spChg chg="del">
          <ac:chgData name="Banfi, Fabio" userId="dad10e48-f031-4ba0-8287-87f8801dbe36" providerId="ADAL" clId="{992F16B5-7645-41C3-9500-FC6B2F0EEE2A}" dt="2025-04-10T15:01:15.684" v="1849" actId="931"/>
          <ac:spMkLst>
            <pc:docMk/>
            <pc:sldMk cId="4031995459" sldId="2147483430"/>
            <ac:spMk id="5" creationId="{D9AFA78C-CACB-A371-4BF8-54774E1D600B}"/>
          </ac:spMkLst>
        </pc:spChg>
        <pc:spChg chg="mod">
          <ac:chgData name="Banfi, Fabio" userId="dad10e48-f031-4ba0-8287-87f8801dbe36" providerId="ADAL" clId="{992F16B5-7645-41C3-9500-FC6B2F0EEE2A}" dt="2025-04-10T19:35:02.877" v="2001" actId="20577"/>
          <ac:spMkLst>
            <pc:docMk/>
            <pc:sldMk cId="4031995459" sldId="2147483430"/>
            <ac:spMk id="7" creationId="{21B47A50-5091-0F66-305E-1846BAFEC1D7}"/>
          </ac:spMkLst>
        </pc:spChg>
        <pc:picChg chg="add mod">
          <ac:chgData name="Banfi, Fabio" userId="dad10e48-f031-4ba0-8287-87f8801dbe36" providerId="ADAL" clId="{992F16B5-7645-41C3-9500-FC6B2F0EEE2A}" dt="2025-04-10T15:01:41.542" v="1857" actId="1076"/>
          <ac:picMkLst>
            <pc:docMk/>
            <pc:sldMk cId="4031995459" sldId="2147483430"/>
            <ac:picMk id="10" creationId="{7E60F814-8C92-8C7D-A246-444F53FCE46D}"/>
          </ac:picMkLst>
        </pc:picChg>
      </pc:sldChg>
      <pc:sldChg chg="modSp add mod">
        <pc:chgData name="Banfi, Fabio" userId="dad10e48-f031-4ba0-8287-87f8801dbe36" providerId="ADAL" clId="{992F16B5-7645-41C3-9500-FC6B2F0EEE2A}" dt="2025-04-10T19:36:06.736" v="2013"/>
        <pc:sldMkLst>
          <pc:docMk/>
          <pc:sldMk cId="1722181246" sldId="2147483431"/>
        </pc:sldMkLst>
        <pc:spChg chg="mod">
          <ac:chgData name="Banfi, Fabio" userId="dad10e48-f031-4ba0-8287-87f8801dbe36" providerId="ADAL" clId="{992F16B5-7645-41C3-9500-FC6B2F0EEE2A}" dt="2025-04-10T19:36:06.736" v="2013"/>
          <ac:spMkLst>
            <pc:docMk/>
            <pc:sldMk cId="1722181246" sldId="2147483431"/>
            <ac:spMk id="6" creationId="{9FE77136-2336-E25A-65C9-0B1AE2B3A1B6}"/>
          </ac:spMkLst>
        </pc:spChg>
      </pc:sldChg>
      <pc:sldChg chg="add">
        <pc:chgData name="Banfi, Fabio" userId="dad10e48-f031-4ba0-8287-87f8801dbe36" providerId="ADAL" clId="{992F16B5-7645-41C3-9500-FC6B2F0EEE2A}" dt="2025-04-10T15:02:32.161" v="1858"/>
        <pc:sldMkLst>
          <pc:docMk/>
          <pc:sldMk cId="1164302977" sldId="2147483432"/>
        </pc:sldMkLst>
      </pc:sldChg>
      <pc:sldChg chg="modSp mod">
        <pc:chgData name="Banfi, Fabio" userId="dad10e48-f031-4ba0-8287-87f8801dbe36" providerId="ADAL" clId="{992F16B5-7645-41C3-9500-FC6B2F0EEE2A}" dt="2025-04-10T19:35:40.804" v="2007"/>
        <pc:sldMkLst>
          <pc:docMk/>
          <pc:sldMk cId="2749827342" sldId="2147483433"/>
        </pc:sldMkLst>
        <pc:spChg chg="mod">
          <ac:chgData name="Banfi, Fabio" userId="dad10e48-f031-4ba0-8287-87f8801dbe36" providerId="ADAL" clId="{992F16B5-7645-41C3-9500-FC6B2F0EEE2A}" dt="2025-04-10T19:35:40.804" v="2007"/>
          <ac:spMkLst>
            <pc:docMk/>
            <pc:sldMk cId="2749827342" sldId="2147483433"/>
            <ac:spMk id="7" creationId="{FC60AA16-04E1-FAE6-26BC-9D41460A8BD2}"/>
          </ac:spMkLst>
        </pc:spChg>
      </pc:sldChg>
      <pc:sldChg chg="modSp mod">
        <pc:chgData name="Banfi, Fabio" userId="dad10e48-f031-4ba0-8287-87f8801dbe36" providerId="ADAL" clId="{992F16B5-7645-41C3-9500-FC6B2F0EEE2A}" dt="2025-04-10T19:35:49.954" v="2009" actId="6549"/>
        <pc:sldMkLst>
          <pc:docMk/>
          <pc:sldMk cId="931407980" sldId="2147483434"/>
        </pc:sldMkLst>
        <pc:spChg chg="mod">
          <ac:chgData name="Banfi, Fabio" userId="dad10e48-f031-4ba0-8287-87f8801dbe36" providerId="ADAL" clId="{992F16B5-7645-41C3-9500-FC6B2F0EEE2A}" dt="2025-04-10T19:35:49.954" v="2009" actId="6549"/>
          <ac:spMkLst>
            <pc:docMk/>
            <pc:sldMk cId="931407980" sldId="2147483434"/>
            <ac:spMk id="6" creationId="{63328E68-89AB-C861-9B67-B8A66BE36BB1}"/>
          </ac:spMkLst>
        </pc:spChg>
      </pc:sldChg>
      <pc:sldChg chg="modSp mod">
        <pc:chgData name="Banfi, Fabio" userId="dad10e48-f031-4ba0-8287-87f8801dbe36" providerId="ADAL" clId="{992F16B5-7645-41C3-9500-FC6B2F0EEE2A}" dt="2025-04-10T19:36:39.853" v="2020" actId="20577"/>
        <pc:sldMkLst>
          <pc:docMk/>
          <pc:sldMk cId="579711517" sldId="2147483435"/>
        </pc:sldMkLst>
        <pc:spChg chg="mod">
          <ac:chgData name="Banfi, Fabio" userId="dad10e48-f031-4ba0-8287-87f8801dbe36" providerId="ADAL" clId="{992F16B5-7645-41C3-9500-FC6B2F0EEE2A}" dt="2025-04-10T19:36:39.853" v="2020" actId="20577"/>
          <ac:spMkLst>
            <pc:docMk/>
            <pc:sldMk cId="579711517" sldId="2147483435"/>
            <ac:spMk id="6" creationId="{BBCFE931-34F9-5B71-AE39-3E55DA000207}"/>
          </ac:spMkLst>
        </pc:spChg>
      </pc:sldChg>
      <pc:sldChg chg="modSp mod">
        <pc:chgData name="Banfi, Fabio" userId="dad10e48-f031-4ba0-8287-87f8801dbe36" providerId="ADAL" clId="{992F16B5-7645-41C3-9500-FC6B2F0EEE2A}" dt="2025-04-10T19:36:52.517" v="2024" actId="20577"/>
        <pc:sldMkLst>
          <pc:docMk/>
          <pc:sldMk cId="315207590" sldId="2147483436"/>
        </pc:sldMkLst>
        <pc:spChg chg="mod">
          <ac:chgData name="Banfi, Fabio" userId="dad10e48-f031-4ba0-8287-87f8801dbe36" providerId="ADAL" clId="{992F16B5-7645-41C3-9500-FC6B2F0EEE2A}" dt="2025-04-10T19:36:52.517" v="2024" actId="20577"/>
          <ac:spMkLst>
            <pc:docMk/>
            <pc:sldMk cId="315207590" sldId="2147483436"/>
            <ac:spMk id="7" creationId="{7155FCF3-7EA1-432C-11A9-3EEA245A5613}"/>
          </ac:spMkLst>
        </pc:spChg>
      </pc:sldChg>
      <pc:sldChg chg="modSp add mod modShow">
        <pc:chgData name="Banfi, Fabio" userId="dad10e48-f031-4ba0-8287-87f8801dbe36" providerId="ADAL" clId="{992F16B5-7645-41C3-9500-FC6B2F0EEE2A}" dt="2025-04-10T20:50:23.962" v="2212" actId="729"/>
        <pc:sldMkLst>
          <pc:docMk/>
          <pc:sldMk cId="2563497901" sldId="2147483436"/>
        </pc:sldMkLst>
        <pc:spChg chg="mod">
          <ac:chgData name="Banfi, Fabio" userId="dad10e48-f031-4ba0-8287-87f8801dbe36" providerId="ADAL" clId="{992F16B5-7645-41C3-9500-FC6B2F0EEE2A}" dt="2025-04-10T20:50:01.425" v="2211" actId="20577"/>
          <ac:spMkLst>
            <pc:docMk/>
            <pc:sldMk cId="2563497901" sldId="2147483436"/>
            <ac:spMk id="2" creationId="{F8859BCC-2202-B8E5-94CE-E5C668B00E0E}"/>
          </ac:spMkLst>
        </pc:spChg>
      </pc:sldChg>
      <pc:sldMasterChg chg="modSp mod delSldLayout modSldLayout">
        <pc:chgData name="Banfi, Fabio" userId="dad10e48-f031-4ba0-8287-87f8801dbe36" providerId="ADAL" clId="{992F16B5-7645-41C3-9500-FC6B2F0EEE2A}" dt="2025-04-10T19:38:42.990" v="2039" actId="20577"/>
        <pc:sldMasterMkLst>
          <pc:docMk/>
          <pc:sldMasterMk cId="259861064" sldId="2147483648"/>
        </pc:sldMasterMkLst>
        <pc:spChg chg="mod">
          <ac:chgData name="Banfi, Fabio" userId="dad10e48-f031-4ba0-8287-87f8801dbe36" providerId="ADAL" clId="{992F16B5-7645-41C3-9500-FC6B2F0EEE2A}" dt="2025-04-10T12:45:54.877" v="97" actId="20577"/>
          <ac:spMkLst>
            <pc:docMk/>
            <pc:sldMasterMk cId="259861064" sldId="2147483648"/>
            <ac:spMk id="3" creationId="{769B4D6E-D95E-23ED-E840-20C8D98C5C6F}"/>
          </ac:spMkLst>
        </pc:spChg>
        <pc:spChg chg="mod">
          <ac:chgData name="Banfi, Fabio" userId="dad10e48-f031-4ba0-8287-87f8801dbe36" providerId="ADAL" clId="{992F16B5-7645-41C3-9500-FC6B2F0EEE2A}" dt="2025-04-10T19:38:42.990" v="2039" actId="20577"/>
          <ac:spMkLst>
            <pc:docMk/>
            <pc:sldMasterMk cId="259861064" sldId="2147483648"/>
            <ac:spMk id="5" creationId="{891E28BB-B5FE-E965-0E15-F1CED40AB33B}"/>
          </ac:spMkLst>
        </pc:spChg>
        <pc:spChg chg="mod">
          <ac:chgData name="Banfi, Fabio" userId="dad10e48-f031-4ba0-8287-87f8801dbe36" providerId="ADAL" clId="{992F16B5-7645-41C3-9500-FC6B2F0EEE2A}" dt="2025-04-10T17:57:34.681" v="1861" actId="139"/>
          <ac:spMkLst>
            <pc:docMk/>
            <pc:sldMasterMk cId="259861064" sldId="2147483648"/>
            <ac:spMk id="7" creationId="{D6A5A859-4CE8-2837-746E-F8B2E0E6F21F}"/>
          </ac:spMkLst>
        </pc:spChg>
        <pc:spChg chg="mod">
          <ac:chgData name="Banfi, Fabio" userId="dad10e48-f031-4ba0-8287-87f8801dbe36" providerId="ADAL" clId="{992F16B5-7645-41C3-9500-FC6B2F0EEE2A}" dt="2025-04-10T17:57:34.684" v="1863" actId="139"/>
          <ac:spMkLst>
            <pc:docMk/>
            <pc:sldMasterMk cId="259861064" sldId="2147483648"/>
            <ac:spMk id="68" creationId="{61C71873-52D3-45F7-59C2-98B44A61CBDD}"/>
          </ac:spMkLst>
        </pc:spChg>
        <pc:spChg chg="mod">
          <ac:chgData name="Banfi, Fabio" userId="dad10e48-f031-4ba0-8287-87f8801dbe36" providerId="ADAL" clId="{992F16B5-7645-41C3-9500-FC6B2F0EEE2A}" dt="2025-04-10T17:57:34.694" v="1865" actId="139"/>
          <ac:spMkLst>
            <pc:docMk/>
            <pc:sldMasterMk cId="259861064" sldId="2147483648"/>
            <ac:spMk id="72" creationId="{D0CCF352-5FE7-85C8-603C-8D9FD1E2CB4D}"/>
          </ac:spMkLst>
        </pc:spChg>
        <pc:spChg chg="mod">
          <ac:chgData name="Banfi, Fabio" userId="dad10e48-f031-4ba0-8287-87f8801dbe36" providerId="ADAL" clId="{992F16B5-7645-41C3-9500-FC6B2F0EEE2A}" dt="2025-04-10T17:57:34.704" v="1867" actId="139"/>
          <ac:spMkLst>
            <pc:docMk/>
            <pc:sldMasterMk cId="259861064" sldId="2147483648"/>
            <ac:spMk id="73" creationId="{DDC0E9FF-D178-AF74-F5DF-8B06BE4DAB13}"/>
          </ac:spMkLst>
        </pc:spChg>
        <pc:sldLayoutChg chg="modSp mod">
          <pc:chgData name="Banfi, Fabio" userId="dad10e48-f031-4ba0-8287-87f8801dbe36" providerId="ADAL" clId="{992F16B5-7645-41C3-9500-FC6B2F0EEE2A}" dt="2025-04-10T19:37:33.531" v="2031"/>
          <pc:sldLayoutMkLst>
            <pc:docMk/>
            <pc:sldMasterMk cId="259861064" sldId="2147483648"/>
            <pc:sldLayoutMk cId="1494416066" sldId="2147483662"/>
          </pc:sldLayoutMkLst>
          <pc:spChg chg="mod">
            <ac:chgData name="Banfi, Fabio" userId="dad10e48-f031-4ba0-8287-87f8801dbe36" providerId="ADAL" clId="{992F16B5-7645-41C3-9500-FC6B2F0EEE2A}" dt="2025-04-10T19:37:33.531" v="2031"/>
            <ac:spMkLst>
              <pc:docMk/>
              <pc:sldMasterMk cId="259861064" sldId="2147483648"/>
              <pc:sldLayoutMk cId="1494416066" sldId="2147483662"/>
              <ac:spMk id="12" creationId="{EFB70F8D-C57B-B384-F1E2-3CD3AD348A72}"/>
            </ac:spMkLst>
          </pc:spChg>
        </pc:sldLayoutChg>
        <pc:sldLayoutChg chg="modSp mod">
          <pc:chgData name="Banfi, Fabio" userId="dad10e48-f031-4ba0-8287-87f8801dbe36" providerId="ADAL" clId="{992F16B5-7645-41C3-9500-FC6B2F0EEE2A}" dt="2025-04-10T17:57:34.895" v="1891" actId="139"/>
          <pc:sldLayoutMkLst>
            <pc:docMk/>
            <pc:sldMasterMk cId="259861064" sldId="2147483648"/>
            <pc:sldLayoutMk cId="2755087783" sldId="2147483663"/>
          </pc:sldLayoutMkLst>
          <pc:spChg chg="mod">
            <ac:chgData name="Banfi, Fabio" userId="dad10e48-f031-4ba0-8287-87f8801dbe36" providerId="ADAL" clId="{992F16B5-7645-41C3-9500-FC6B2F0EEE2A}" dt="2025-04-10T17:57:34.864" v="1885" actId="139"/>
            <ac:spMkLst>
              <pc:docMk/>
              <pc:sldMasterMk cId="259861064" sldId="2147483648"/>
              <pc:sldLayoutMk cId="2755087783" sldId="2147483663"/>
              <ac:spMk id="8" creationId="{E02A060C-053E-D862-35FF-299067B3407D}"/>
            </ac:spMkLst>
          </pc:spChg>
          <pc:spChg chg="mod">
            <ac:chgData name="Banfi, Fabio" userId="dad10e48-f031-4ba0-8287-87f8801dbe36" providerId="ADAL" clId="{992F16B5-7645-41C3-9500-FC6B2F0EEE2A}" dt="2025-04-10T17:57:34.876" v="1887" actId="139"/>
            <ac:spMkLst>
              <pc:docMk/>
              <pc:sldMasterMk cId="259861064" sldId="2147483648"/>
              <pc:sldLayoutMk cId="2755087783" sldId="2147483663"/>
              <ac:spMk id="9" creationId="{A98BE92A-9755-AE15-B4A4-1FDC0DBC7C86}"/>
            </ac:spMkLst>
          </pc:spChg>
          <pc:spChg chg="mod">
            <ac:chgData name="Banfi, Fabio" userId="dad10e48-f031-4ba0-8287-87f8801dbe36" providerId="ADAL" clId="{992F16B5-7645-41C3-9500-FC6B2F0EEE2A}" dt="2025-04-10T17:57:34.887" v="1889" actId="139"/>
            <ac:spMkLst>
              <pc:docMk/>
              <pc:sldMasterMk cId="259861064" sldId="2147483648"/>
              <pc:sldLayoutMk cId="2755087783" sldId="2147483663"/>
              <ac:spMk id="10" creationId="{81990056-6B89-CFA7-4E7C-45F24B4D7E7B}"/>
            </ac:spMkLst>
          </pc:spChg>
          <pc:spChg chg="mod">
            <ac:chgData name="Banfi, Fabio" userId="dad10e48-f031-4ba0-8287-87f8801dbe36" providerId="ADAL" clId="{992F16B5-7645-41C3-9500-FC6B2F0EEE2A}" dt="2025-04-10T17:57:34.895" v="1891" actId="139"/>
            <ac:spMkLst>
              <pc:docMk/>
              <pc:sldMasterMk cId="259861064" sldId="2147483648"/>
              <pc:sldLayoutMk cId="2755087783" sldId="2147483663"/>
              <ac:spMk id="13" creationId="{51583ABD-977D-1686-D80C-B218197E49E9}"/>
            </ac:spMkLst>
          </pc:spChg>
        </pc:sldLayoutChg>
        <pc:sldLayoutChg chg="modSp mod">
          <pc:chgData name="Banfi, Fabio" userId="dad10e48-f031-4ba0-8287-87f8801dbe36" providerId="ADAL" clId="{992F16B5-7645-41C3-9500-FC6B2F0EEE2A}" dt="2025-04-10T17:57:34.751" v="1875" actId="139"/>
          <pc:sldLayoutMkLst>
            <pc:docMk/>
            <pc:sldMasterMk cId="259861064" sldId="2147483648"/>
            <pc:sldLayoutMk cId="2387091362" sldId="2147483730"/>
          </pc:sldLayoutMkLst>
          <pc:spChg chg="mod">
            <ac:chgData name="Banfi, Fabio" userId="dad10e48-f031-4ba0-8287-87f8801dbe36" providerId="ADAL" clId="{992F16B5-7645-41C3-9500-FC6B2F0EEE2A}" dt="2025-04-10T17:57:34.728" v="1869" actId="139"/>
            <ac:spMkLst>
              <pc:docMk/>
              <pc:sldMasterMk cId="259861064" sldId="2147483648"/>
              <pc:sldLayoutMk cId="2387091362" sldId="2147483730"/>
              <ac:spMk id="15" creationId="{C6606F6C-3DBD-CA47-F135-B3D39D613F5C}"/>
            </ac:spMkLst>
          </pc:spChg>
          <pc:spChg chg="mod">
            <ac:chgData name="Banfi, Fabio" userId="dad10e48-f031-4ba0-8287-87f8801dbe36" providerId="ADAL" clId="{992F16B5-7645-41C3-9500-FC6B2F0EEE2A}" dt="2025-04-10T17:57:34.736" v="1871" actId="139"/>
            <ac:spMkLst>
              <pc:docMk/>
              <pc:sldMasterMk cId="259861064" sldId="2147483648"/>
              <pc:sldLayoutMk cId="2387091362" sldId="2147483730"/>
              <ac:spMk id="16" creationId="{47855D95-75E2-B652-4C23-1E40E9EBC676}"/>
            </ac:spMkLst>
          </pc:spChg>
          <pc:spChg chg="mod">
            <ac:chgData name="Banfi, Fabio" userId="dad10e48-f031-4ba0-8287-87f8801dbe36" providerId="ADAL" clId="{992F16B5-7645-41C3-9500-FC6B2F0EEE2A}" dt="2025-04-10T17:57:34.744" v="1873" actId="139"/>
            <ac:spMkLst>
              <pc:docMk/>
              <pc:sldMasterMk cId="259861064" sldId="2147483648"/>
              <pc:sldLayoutMk cId="2387091362" sldId="2147483730"/>
              <ac:spMk id="17" creationId="{A2AEBE57-64BB-7F9A-2474-6F715A4BE2D0}"/>
            </ac:spMkLst>
          </pc:spChg>
          <pc:spChg chg="mod">
            <ac:chgData name="Banfi, Fabio" userId="dad10e48-f031-4ba0-8287-87f8801dbe36" providerId="ADAL" clId="{992F16B5-7645-41C3-9500-FC6B2F0EEE2A}" dt="2025-04-10T17:57:34.751" v="1875" actId="139"/>
            <ac:spMkLst>
              <pc:docMk/>
              <pc:sldMasterMk cId="259861064" sldId="2147483648"/>
              <pc:sldLayoutMk cId="2387091362" sldId="2147483730"/>
              <ac:spMk id="18" creationId="{05AE037A-D980-59A9-69B8-1E18685AC95F}"/>
            </ac:spMkLst>
          </pc:spChg>
        </pc:sldLayoutChg>
        <pc:sldLayoutChg chg="modSp mod">
          <pc:chgData name="Banfi, Fabio" userId="dad10e48-f031-4ba0-8287-87f8801dbe36" providerId="ADAL" clId="{992F16B5-7645-41C3-9500-FC6B2F0EEE2A}" dt="2025-04-10T17:57:34.787" v="1883" actId="139"/>
          <pc:sldLayoutMkLst>
            <pc:docMk/>
            <pc:sldMasterMk cId="259861064" sldId="2147483648"/>
            <pc:sldLayoutMk cId="3811794794" sldId="2147483731"/>
          </pc:sldLayoutMkLst>
          <pc:spChg chg="mod">
            <ac:chgData name="Banfi, Fabio" userId="dad10e48-f031-4ba0-8287-87f8801dbe36" providerId="ADAL" clId="{992F16B5-7645-41C3-9500-FC6B2F0EEE2A}" dt="2025-04-10T17:57:34.758" v="1877" actId="139"/>
            <ac:spMkLst>
              <pc:docMk/>
              <pc:sldMasterMk cId="259861064" sldId="2147483648"/>
              <pc:sldLayoutMk cId="3811794794" sldId="2147483731"/>
              <ac:spMk id="19" creationId="{0A1D6E7A-A09E-2C6A-5B99-74A97CC81479}"/>
            </ac:spMkLst>
          </pc:spChg>
          <pc:spChg chg="mod">
            <ac:chgData name="Banfi, Fabio" userId="dad10e48-f031-4ba0-8287-87f8801dbe36" providerId="ADAL" clId="{992F16B5-7645-41C3-9500-FC6B2F0EEE2A}" dt="2025-04-10T17:57:34.770" v="1879" actId="139"/>
            <ac:spMkLst>
              <pc:docMk/>
              <pc:sldMasterMk cId="259861064" sldId="2147483648"/>
              <pc:sldLayoutMk cId="3811794794" sldId="2147483731"/>
              <ac:spMk id="20" creationId="{5A783CE9-BCB9-F844-AB8D-7B7A763CC446}"/>
            </ac:spMkLst>
          </pc:spChg>
          <pc:spChg chg="mod">
            <ac:chgData name="Banfi, Fabio" userId="dad10e48-f031-4ba0-8287-87f8801dbe36" providerId="ADAL" clId="{992F16B5-7645-41C3-9500-FC6B2F0EEE2A}" dt="2025-04-10T17:57:34.778" v="1881" actId="139"/>
            <ac:spMkLst>
              <pc:docMk/>
              <pc:sldMasterMk cId="259861064" sldId="2147483648"/>
              <pc:sldLayoutMk cId="3811794794" sldId="2147483731"/>
              <ac:spMk id="21" creationId="{61D7DB85-DC0E-911C-AFC0-A00FE9FB4218}"/>
            </ac:spMkLst>
          </pc:spChg>
          <pc:spChg chg="mod">
            <ac:chgData name="Banfi, Fabio" userId="dad10e48-f031-4ba0-8287-87f8801dbe36" providerId="ADAL" clId="{992F16B5-7645-41C3-9500-FC6B2F0EEE2A}" dt="2025-04-10T17:57:34.787" v="1883" actId="139"/>
            <ac:spMkLst>
              <pc:docMk/>
              <pc:sldMasterMk cId="259861064" sldId="2147483648"/>
              <pc:sldLayoutMk cId="3811794794" sldId="2147483731"/>
              <ac:spMk id="22" creationId="{FBC4D1F0-0B8C-F5F7-35AE-8CBBE25F01E4}"/>
            </ac:spMkLst>
          </pc:spChg>
        </pc:sldLayoutChg>
        <pc:sldLayoutChg chg="modSp mod">
          <pc:chgData name="Banfi, Fabio" userId="dad10e48-f031-4ba0-8287-87f8801dbe36" providerId="ADAL" clId="{992F16B5-7645-41C3-9500-FC6B2F0EEE2A}" dt="2025-04-10T19:37:27.965" v="2030"/>
          <pc:sldLayoutMkLst>
            <pc:docMk/>
            <pc:sldMasterMk cId="259861064" sldId="2147483648"/>
            <pc:sldLayoutMk cId="3277208104" sldId="2147483737"/>
          </pc:sldLayoutMkLst>
          <pc:spChg chg="mod">
            <ac:chgData name="Banfi, Fabio" userId="dad10e48-f031-4ba0-8287-87f8801dbe36" providerId="ADAL" clId="{992F16B5-7645-41C3-9500-FC6B2F0EEE2A}" dt="2025-04-10T19:37:27.965" v="2030"/>
            <ac:spMkLst>
              <pc:docMk/>
              <pc:sldMasterMk cId="259861064" sldId="2147483648"/>
              <pc:sldLayoutMk cId="3277208104" sldId="2147483737"/>
              <ac:spMk id="5" creationId="{D50E9AFD-FA44-F90E-7832-B620EAC4D081}"/>
            </ac:spMkLst>
          </pc:spChg>
          <pc:spChg chg="mod">
            <ac:chgData name="Banfi, Fabio" userId="dad10e48-f031-4ba0-8287-87f8801dbe36" providerId="ADAL" clId="{992F16B5-7645-41C3-9500-FC6B2F0EEE2A}" dt="2025-04-10T17:57:34.904" v="1893" actId="139"/>
            <ac:spMkLst>
              <pc:docMk/>
              <pc:sldMasterMk cId="259861064" sldId="2147483648"/>
              <pc:sldLayoutMk cId="3277208104" sldId="2147483737"/>
              <ac:spMk id="14" creationId="{EB7A1E92-C009-56EC-F987-1EBB6B064052}"/>
            </ac:spMkLst>
          </pc:spChg>
          <pc:spChg chg="mod">
            <ac:chgData name="Banfi, Fabio" userId="dad10e48-f031-4ba0-8287-87f8801dbe36" providerId="ADAL" clId="{992F16B5-7645-41C3-9500-FC6B2F0EEE2A}" dt="2025-04-10T17:57:34.912" v="1895" actId="139"/>
            <ac:spMkLst>
              <pc:docMk/>
              <pc:sldMasterMk cId="259861064" sldId="2147483648"/>
              <pc:sldLayoutMk cId="3277208104" sldId="2147483737"/>
              <ac:spMk id="16" creationId="{78304E2C-D76F-2456-8633-314BD726A32B}"/>
            </ac:spMkLst>
          </pc:spChg>
          <pc:spChg chg="mod">
            <ac:chgData name="Banfi, Fabio" userId="dad10e48-f031-4ba0-8287-87f8801dbe36" providerId="ADAL" clId="{992F16B5-7645-41C3-9500-FC6B2F0EEE2A}" dt="2025-04-10T17:57:34.920" v="1897" actId="139"/>
            <ac:spMkLst>
              <pc:docMk/>
              <pc:sldMasterMk cId="259861064" sldId="2147483648"/>
              <pc:sldLayoutMk cId="3277208104" sldId="2147483737"/>
              <ac:spMk id="17" creationId="{591C8154-62BF-6BE3-97D9-C7E7789158C8}"/>
            </ac:spMkLst>
          </pc:spChg>
          <pc:spChg chg="mod">
            <ac:chgData name="Banfi, Fabio" userId="dad10e48-f031-4ba0-8287-87f8801dbe36" providerId="ADAL" clId="{992F16B5-7645-41C3-9500-FC6B2F0EEE2A}" dt="2025-04-10T17:57:34.926" v="1899" actId="139"/>
            <ac:spMkLst>
              <pc:docMk/>
              <pc:sldMasterMk cId="259861064" sldId="2147483648"/>
              <pc:sldLayoutMk cId="3277208104" sldId="2147483737"/>
              <ac:spMk id="18" creationId="{120D845B-9A3F-D30F-FE80-F4F4A749CB5E}"/>
            </ac:spMkLst>
          </pc:spChg>
        </pc:sldLayoutChg>
        <pc:sldLayoutChg chg="modSp mod">
          <pc:chgData name="Banfi, Fabio" userId="dad10e48-f031-4ba0-8287-87f8801dbe36" providerId="ADAL" clId="{992F16B5-7645-41C3-9500-FC6B2F0EEE2A}" dt="2025-04-10T19:31:36.691" v="1991" actId="20577"/>
          <pc:sldLayoutMkLst>
            <pc:docMk/>
            <pc:sldMasterMk cId="259861064" sldId="2147483648"/>
            <pc:sldLayoutMk cId="3673328579" sldId="2147483743"/>
          </pc:sldLayoutMkLst>
          <pc:spChg chg="mod">
            <ac:chgData name="Banfi, Fabio" userId="dad10e48-f031-4ba0-8287-87f8801dbe36" providerId="ADAL" clId="{992F16B5-7645-41C3-9500-FC6B2F0EEE2A}" dt="2025-04-10T19:31:36.691" v="1991" actId="20577"/>
            <ac:spMkLst>
              <pc:docMk/>
              <pc:sldMasterMk cId="259861064" sldId="2147483648"/>
              <pc:sldLayoutMk cId="3673328579" sldId="2147483743"/>
              <ac:spMk id="6" creationId="{943536FF-03A1-B1C4-E3B9-CC61AA020214}"/>
            </ac:spMkLst>
          </pc:spChg>
        </pc:sldLayoutChg>
        <pc:sldLayoutChg chg="modSp mod">
          <pc:chgData name="Banfi, Fabio" userId="dad10e48-f031-4ba0-8287-87f8801dbe36" providerId="ADAL" clId="{992F16B5-7645-41C3-9500-FC6B2F0EEE2A}" dt="2025-04-10T19:37:40.933" v="2034"/>
          <pc:sldLayoutMkLst>
            <pc:docMk/>
            <pc:sldMasterMk cId="259861064" sldId="2147483648"/>
            <pc:sldLayoutMk cId="27230461" sldId="2147483745"/>
          </pc:sldLayoutMkLst>
          <pc:spChg chg="mod">
            <ac:chgData name="Banfi, Fabio" userId="dad10e48-f031-4ba0-8287-87f8801dbe36" providerId="ADAL" clId="{992F16B5-7645-41C3-9500-FC6B2F0EEE2A}" dt="2025-04-10T19:37:40.933" v="2034"/>
            <ac:spMkLst>
              <pc:docMk/>
              <pc:sldMasterMk cId="259861064" sldId="2147483648"/>
              <pc:sldLayoutMk cId="27230461" sldId="2147483745"/>
              <ac:spMk id="25" creationId="{E561B12E-F493-8AE6-D748-19201BC7D6C3}"/>
            </ac:spMkLst>
          </pc:spChg>
        </pc:sldLayoutChg>
        <pc:sldLayoutChg chg="modSp del mod">
          <pc:chgData name="Banfi, Fabio" userId="dad10e48-f031-4ba0-8287-87f8801dbe36" providerId="ADAL" clId="{992F16B5-7645-41C3-9500-FC6B2F0EEE2A}" dt="2025-04-10T12:45:00.438" v="55" actId="47"/>
          <pc:sldLayoutMkLst>
            <pc:docMk/>
            <pc:sldMasterMk cId="259861064" sldId="2147483648"/>
            <pc:sldLayoutMk cId="2122734257" sldId="2147483745"/>
          </pc:sldLayoutMkLst>
          <pc:spChg chg="mod">
            <ac:chgData name="Banfi, Fabio" userId="dad10e48-f031-4ba0-8287-87f8801dbe36" providerId="ADAL" clId="{992F16B5-7645-41C3-9500-FC6B2F0EEE2A}" dt="2025-04-10T11:08:31.505" v="41" actId="139"/>
            <ac:spMkLst>
              <pc:docMk/>
              <pc:sldMasterMk cId="259861064" sldId="2147483648"/>
              <pc:sldLayoutMk cId="2122734257" sldId="2147483745"/>
              <ac:spMk id="6" creationId="{2EC6BB08-A53D-2FB7-D51B-9112BFF42AE3}"/>
            </ac:spMkLst>
          </pc:spChg>
          <pc:spChg chg="mod">
            <ac:chgData name="Banfi, Fabio" userId="dad10e48-f031-4ba0-8287-87f8801dbe36" providerId="ADAL" clId="{992F16B5-7645-41C3-9500-FC6B2F0EEE2A}" dt="2025-04-10T11:08:31.505" v="43" actId="139"/>
            <ac:spMkLst>
              <pc:docMk/>
              <pc:sldMasterMk cId="259861064" sldId="2147483648"/>
              <pc:sldLayoutMk cId="2122734257" sldId="2147483745"/>
              <ac:spMk id="7" creationId="{2F8316AC-57BC-6F3D-E1CB-F942187D98C6}"/>
            </ac:spMkLst>
          </pc:spChg>
          <pc:spChg chg="mod">
            <ac:chgData name="Banfi, Fabio" userId="dad10e48-f031-4ba0-8287-87f8801dbe36" providerId="ADAL" clId="{992F16B5-7645-41C3-9500-FC6B2F0EEE2A}" dt="2025-04-10T11:08:31.505" v="45" actId="139"/>
            <ac:spMkLst>
              <pc:docMk/>
              <pc:sldMasterMk cId="259861064" sldId="2147483648"/>
              <pc:sldLayoutMk cId="2122734257" sldId="2147483745"/>
              <ac:spMk id="13" creationId="{ED76945C-3AA8-82EE-B2C9-889D8403E297}"/>
            </ac:spMkLst>
          </pc:spChg>
          <pc:spChg chg="mod">
            <ac:chgData name="Banfi, Fabio" userId="dad10e48-f031-4ba0-8287-87f8801dbe36" providerId="ADAL" clId="{992F16B5-7645-41C3-9500-FC6B2F0EEE2A}" dt="2025-04-10T11:08:31.505" v="47" actId="139"/>
            <ac:spMkLst>
              <pc:docMk/>
              <pc:sldMasterMk cId="259861064" sldId="2147483648"/>
              <pc:sldLayoutMk cId="2122734257" sldId="2147483745"/>
              <ac:spMk id="14" creationId="{91129EFF-9F90-8F0E-A7BC-5D8F94259DD5}"/>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6672" y="251520"/>
            <a:ext cx="2971800" cy="216000"/>
          </a:xfrm>
          <a:prstGeom prst="rect">
            <a:avLst/>
          </a:prstGeom>
        </p:spPr>
        <p:txBody>
          <a:bodyPr vert="horz" lIns="0" tIns="0" rIns="0" bIns="0" rtlCol="0" anchor="ctr"/>
          <a:lstStyle>
            <a:lvl1pPr algn="l">
              <a:defRPr sz="1200"/>
            </a:lvl1pPr>
          </a:lstStyle>
          <a:p>
            <a:endParaRPr lang="de-DE">
              <a:latin typeface="AA Zuehlke" panose="02000503060000020004" pitchFamily="2" charset="0"/>
            </a:endParaRPr>
          </a:p>
        </p:txBody>
      </p:sp>
      <p:sp>
        <p:nvSpPr>
          <p:cNvPr id="3" name="Datumsplatzhalter 2"/>
          <p:cNvSpPr>
            <a:spLocks noGrp="1"/>
          </p:cNvSpPr>
          <p:nvPr>
            <p:ph type="dt" sz="quarter" idx="1"/>
          </p:nvPr>
        </p:nvSpPr>
        <p:spPr>
          <a:xfrm>
            <a:off x="5157192" y="8676456"/>
            <a:ext cx="720000" cy="216000"/>
          </a:xfrm>
          <a:prstGeom prst="rect">
            <a:avLst/>
          </a:prstGeom>
        </p:spPr>
        <p:txBody>
          <a:bodyPr vert="horz" lIns="0" tIns="0" rIns="0" bIns="0" rtlCol="0" anchor="ctr"/>
          <a:lstStyle>
            <a:lvl1pPr algn="r">
              <a:defRPr sz="1200"/>
            </a:lvl1pPr>
          </a:lstStyle>
          <a:p>
            <a:fld id="{5320D358-F853-4E66-A71E-3A9A01236113}" type="datetimeFigureOut">
              <a:rPr lang="de-DE" sz="800" smtClean="0">
                <a:latin typeface="AA Zuehlke" panose="02000503060000020004" pitchFamily="2" charset="0"/>
              </a:rPr>
              <a:t>25.09.2025</a:t>
            </a:fld>
            <a:endParaRPr lang="de-DE" sz="800">
              <a:latin typeface="AA Zuehlke" panose="02000503060000020004" pitchFamily="2" charset="0"/>
            </a:endParaRPr>
          </a:p>
        </p:txBody>
      </p:sp>
      <p:sp>
        <p:nvSpPr>
          <p:cNvPr id="4" name="Fußzeilenplatzhalter 3"/>
          <p:cNvSpPr>
            <a:spLocks noGrp="1"/>
          </p:cNvSpPr>
          <p:nvPr>
            <p:ph type="ftr" sz="quarter" idx="2"/>
          </p:nvPr>
        </p:nvSpPr>
        <p:spPr>
          <a:xfrm>
            <a:off x="477192" y="8676456"/>
            <a:ext cx="4680000" cy="216000"/>
          </a:xfrm>
          <a:prstGeom prst="rect">
            <a:avLst/>
          </a:prstGeom>
        </p:spPr>
        <p:txBody>
          <a:bodyPr vert="horz" lIns="0" tIns="0" rIns="0" bIns="0" rtlCol="0" anchor="ctr"/>
          <a:lstStyle>
            <a:lvl1pPr algn="l">
              <a:defRPr sz="1200"/>
            </a:lvl1pPr>
          </a:lstStyle>
          <a:p>
            <a:endParaRPr lang="de-DE" sz="800">
              <a:latin typeface="AA Zuehlke" panose="02000503060000020004" pitchFamily="2" charset="0"/>
            </a:endParaRPr>
          </a:p>
        </p:txBody>
      </p:sp>
      <p:sp>
        <p:nvSpPr>
          <p:cNvPr id="5" name="Foliennummernplatzhalter 4"/>
          <p:cNvSpPr>
            <a:spLocks noGrp="1"/>
          </p:cNvSpPr>
          <p:nvPr>
            <p:ph type="sldNum" sz="quarter" idx="3"/>
          </p:nvPr>
        </p:nvSpPr>
        <p:spPr>
          <a:xfrm>
            <a:off x="6021328" y="8685213"/>
            <a:ext cx="360000" cy="216000"/>
          </a:xfrm>
          <a:prstGeom prst="rect">
            <a:avLst/>
          </a:prstGeom>
        </p:spPr>
        <p:txBody>
          <a:bodyPr vert="horz" lIns="0" tIns="0" rIns="0" bIns="0" rtlCol="0" anchor="ctr"/>
          <a:lstStyle>
            <a:lvl1pPr algn="r">
              <a:defRPr sz="1200"/>
            </a:lvl1pPr>
          </a:lstStyle>
          <a:p>
            <a:fld id="{E5BBCCF6-F8A8-4C49-BF3D-CA1AA74CA975}" type="slidenum">
              <a:rPr lang="de-DE" sz="800" smtClean="0">
                <a:latin typeface="AA Zuehlke" panose="02000503060000020004" pitchFamily="2" charset="0"/>
              </a:rPr>
              <a:t>‹#›</a:t>
            </a:fld>
            <a:endParaRPr lang="de-DE" sz="800">
              <a:latin typeface="AA Zuehlke" panose="02000503060000020004" pitchFamily="2" charset="0"/>
            </a:endParaRPr>
          </a:p>
        </p:txBody>
      </p:sp>
    </p:spTree>
    <p:extLst>
      <p:ext uri="{BB962C8B-B14F-4D97-AF65-F5344CB8AC3E}">
        <p14:creationId xmlns:p14="http://schemas.microsoft.com/office/powerpoint/2010/main" val="314386119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pos="302" userDrawn="1">
          <p15:clr>
            <a:srgbClr val="F26B43"/>
          </p15:clr>
        </p15:guide>
        <p15:guide id="2"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476672" y="611560"/>
            <a:ext cx="5904000" cy="3321000"/>
          </a:xfrm>
          <a:prstGeom prst="rect">
            <a:avLst/>
          </a:prstGeom>
          <a:noFill/>
          <a:ln w="6350">
            <a:solidFill>
              <a:schemeClr val="accent4"/>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476672" y="4139952"/>
            <a:ext cx="5904000" cy="4320000"/>
          </a:xfrm>
          <a:prstGeom prst="rect">
            <a:avLst/>
          </a:prstGeom>
        </p:spPr>
        <p:txBody>
          <a:bodyPr vert="horz" lIns="0" tIns="0" rIns="0" bIns="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8" name="Kopfzeilenplatzhalter 1"/>
          <p:cNvSpPr>
            <a:spLocks noGrp="1"/>
          </p:cNvSpPr>
          <p:nvPr>
            <p:ph type="hdr" sz="quarter"/>
          </p:nvPr>
        </p:nvSpPr>
        <p:spPr>
          <a:xfrm>
            <a:off x="476672" y="251520"/>
            <a:ext cx="2971800" cy="216000"/>
          </a:xfrm>
          <a:prstGeom prst="rect">
            <a:avLst/>
          </a:prstGeom>
        </p:spPr>
        <p:txBody>
          <a:bodyPr vert="horz" lIns="0" tIns="0" rIns="0" bIns="0" rtlCol="0" anchor="ctr"/>
          <a:lstStyle>
            <a:lvl1pPr algn="l">
              <a:defRPr sz="1200">
                <a:latin typeface="AA Zuehlke" panose="02000503060000020004" pitchFamily="2" charset="0"/>
              </a:defRPr>
            </a:lvl1pPr>
          </a:lstStyle>
          <a:p>
            <a:endParaRPr lang="de-DE" sz="1000"/>
          </a:p>
        </p:txBody>
      </p:sp>
      <p:sp>
        <p:nvSpPr>
          <p:cNvPr id="9" name="Datumsplatzhalter 2"/>
          <p:cNvSpPr>
            <a:spLocks noGrp="1"/>
          </p:cNvSpPr>
          <p:nvPr>
            <p:ph type="dt" sz="quarter" idx="1"/>
          </p:nvPr>
        </p:nvSpPr>
        <p:spPr>
          <a:xfrm>
            <a:off x="5157192" y="8676456"/>
            <a:ext cx="720000" cy="216000"/>
          </a:xfrm>
          <a:prstGeom prst="rect">
            <a:avLst/>
          </a:prstGeom>
        </p:spPr>
        <p:txBody>
          <a:bodyPr vert="horz" lIns="0" tIns="0" rIns="0" bIns="0" rtlCol="0" anchor="ctr"/>
          <a:lstStyle>
            <a:lvl1pPr algn="r">
              <a:defRPr sz="800">
                <a:latin typeface="AA Zuehlke" panose="02000503060000020004" pitchFamily="2" charset="0"/>
              </a:defRPr>
            </a:lvl1pPr>
          </a:lstStyle>
          <a:p>
            <a:fld id="{5320D358-F853-4E66-A71E-3A9A01236113}" type="datetimeFigureOut">
              <a:rPr lang="de-DE" smtClean="0"/>
              <a:pPr/>
              <a:t>25.09.2025</a:t>
            </a:fld>
            <a:endParaRPr lang="de-DE"/>
          </a:p>
        </p:txBody>
      </p:sp>
      <p:sp>
        <p:nvSpPr>
          <p:cNvPr id="10" name="Fußzeilenplatzhalter 3"/>
          <p:cNvSpPr>
            <a:spLocks noGrp="1"/>
          </p:cNvSpPr>
          <p:nvPr>
            <p:ph type="ftr" sz="quarter" idx="4"/>
          </p:nvPr>
        </p:nvSpPr>
        <p:spPr>
          <a:xfrm>
            <a:off x="477192" y="8676456"/>
            <a:ext cx="4680000" cy="216000"/>
          </a:xfrm>
          <a:prstGeom prst="rect">
            <a:avLst/>
          </a:prstGeom>
        </p:spPr>
        <p:txBody>
          <a:bodyPr vert="horz" lIns="0" tIns="0" rIns="0" bIns="0" rtlCol="0" anchor="ctr"/>
          <a:lstStyle>
            <a:lvl1pPr algn="l">
              <a:defRPr sz="800">
                <a:latin typeface="AA Zuehlke" panose="02000503060000020004" pitchFamily="2" charset="0"/>
              </a:defRPr>
            </a:lvl1pPr>
          </a:lstStyle>
          <a:p>
            <a:endParaRPr lang="de-DE"/>
          </a:p>
        </p:txBody>
      </p:sp>
      <p:sp>
        <p:nvSpPr>
          <p:cNvPr id="11" name="Foliennummernplatzhalter 4"/>
          <p:cNvSpPr>
            <a:spLocks noGrp="1"/>
          </p:cNvSpPr>
          <p:nvPr>
            <p:ph type="sldNum" sz="quarter" idx="5"/>
          </p:nvPr>
        </p:nvSpPr>
        <p:spPr>
          <a:xfrm>
            <a:off x="6021328" y="8685213"/>
            <a:ext cx="360000" cy="216000"/>
          </a:xfrm>
          <a:prstGeom prst="rect">
            <a:avLst/>
          </a:prstGeom>
        </p:spPr>
        <p:txBody>
          <a:bodyPr vert="horz" lIns="0" tIns="0" rIns="0" bIns="0" rtlCol="0" anchor="ctr"/>
          <a:lstStyle>
            <a:lvl1pPr algn="r">
              <a:defRPr sz="800">
                <a:latin typeface="AA Zuehlke" panose="02000503060000020004" pitchFamily="2" charset="0"/>
              </a:defRPr>
            </a:lvl1pPr>
          </a:lstStyle>
          <a:p>
            <a:fld id="{E5BBCCF6-F8A8-4C49-BF3D-CA1AA74CA975}" type="slidenum">
              <a:rPr lang="de-DE" smtClean="0"/>
              <a:pPr/>
              <a:t>‹#›</a:t>
            </a:fld>
            <a:endParaRPr lang="de-DE"/>
          </a:p>
        </p:txBody>
      </p:sp>
    </p:spTree>
    <p:extLst>
      <p:ext uri="{BB962C8B-B14F-4D97-AF65-F5344CB8AC3E}">
        <p14:creationId xmlns:p14="http://schemas.microsoft.com/office/powerpoint/2010/main" val="2846198732"/>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1200"/>
      </a:spcBef>
      <a:spcAft>
        <a:spcPts val="200"/>
      </a:spcAft>
      <a:defRPr sz="1200" b="1" kern="1200">
        <a:solidFill>
          <a:schemeClr val="tx1"/>
        </a:solidFill>
        <a:latin typeface="AA Zuehlke" panose="02000503060000020004" pitchFamily="2" charset="0"/>
        <a:ea typeface="+mn-ea"/>
        <a:cs typeface="+mn-cs"/>
      </a:defRPr>
    </a:lvl1pPr>
    <a:lvl2pPr marL="0" algn="l" defTabSz="914400" rtl="0" eaLnBrk="1" latinLnBrk="0" hangingPunct="1">
      <a:lnSpc>
        <a:spcPct val="120000"/>
      </a:lnSpc>
      <a:spcBef>
        <a:spcPts val="100"/>
      </a:spcBef>
      <a:spcAft>
        <a:spcPts val="200"/>
      </a:spcAft>
      <a:defRPr sz="1200" kern="1200">
        <a:solidFill>
          <a:schemeClr val="tx1"/>
        </a:solidFill>
        <a:latin typeface="AA Zuehlke" panose="02000503060000020004" pitchFamily="2" charset="0"/>
        <a:ea typeface="+mn-ea"/>
        <a:cs typeface="+mn-cs"/>
      </a:defRPr>
    </a:lvl2pPr>
    <a:lvl3pPr marL="144000" indent="-144000" algn="l" defTabSz="914400" rtl="0" eaLnBrk="1" latinLnBrk="0" hangingPunct="1">
      <a:lnSpc>
        <a:spcPct val="120000"/>
      </a:lnSpc>
      <a:spcBef>
        <a:spcPts val="100"/>
      </a:spcBef>
      <a:spcAft>
        <a:spcPts val="200"/>
      </a:spcAft>
      <a:buFont typeface="Wingdings 2" panose="05020102010507070707" pitchFamily="18" charset="2"/>
      <a:buChar char="¡"/>
      <a:defRPr sz="1200" kern="1200">
        <a:solidFill>
          <a:schemeClr val="tx1"/>
        </a:solidFill>
        <a:latin typeface="AA Zuehlke" panose="02000503060000020004" pitchFamily="2" charset="0"/>
        <a:ea typeface="+mn-ea"/>
        <a:cs typeface="+mn-cs"/>
      </a:defRPr>
    </a:lvl3pPr>
    <a:lvl4pPr marL="288000" indent="-144000" algn="l" defTabSz="914400" rtl="0" eaLnBrk="1" latinLnBrk="0" hangingPunct="1">
      <a:lnSpc>
        <a:spcPct val="120000"/>
      </a:lnSpc>
      <a:spcBef>
        <a:spcPts val="100"/>
      </a:spcBef>
      <a:spcAft>
        <a:spcPts val="200"/>
      </a:spcAft>
      <a:buFont typeface="Symbol" panose="05050102010706020507" pitchFamily="18" charset="2"/>
      <a:buChar char="-"/>
      <a:defRPr sz="1200" kern="1200">
        <a:solidFill>
          <a:schemeClr val="tx1"/>
        </a:solidFill>
        <a:latin typeface="AA Zuehlke" panose="02000503060000020004" pitchFamily="2" charset="0"/>
        <a:ea typeface="+mn-ea"/>
        <a:cs typeface="+mn-cs"/>
      </a:defRPr>
    </a:lvl4pPr>
    <a:lvl5pPr marL="432000" indent="-144000" algn="l" defTabSz="914400" rtl="0" eaLnBrk="1" latinLnBrk="0" hangingPunct="1">
      <a:lnSpc>
        <a:spcPct val="120000"/>
      </a:lnSpc>
      <a:spcBef>
        <a:spcPts val="100"/>
      </a:spcBef>
      <a:spcAft>
        <a:spcPts val="200"/>
      </a:spcAft>
      <a:buFont typeface="Symbol" panose="05050102010706020507" pitchFamily="18" charset="2"/>
      <a:buChar char="-"/>
      <a:defRPr sz="1200" kern="1200">
        <a:solidFill>
          <a:schemeClr val="tx1"/>
        </a:solidFill>
        <a:latin typeface="AA Zuehlke" panose="02000503060000020004" pitchFamily="2" charset="0"/>
        <a:ea typeface="+mn-ea"/>
        <a:cs typeface="+mn-cs"/>
      </a:defRPr>
    </a:lvl5pPr>
    <a:lvl6pPr marL="576000" indent="-144000" algn="l" defTabSz="914400" rtl="0" eaLnBrk="1" latinLnBrk="0" hangingPunct="1">
      <a:lnSpc>
        <a:spcPct val="120000"/>
      </a:lnSpc>
      <a:spcBef>
        <a:spcPts val="100"/>
      </a:spcBef>
      <a:spcAft>
        <a:spcPts val="200"/>
      </a:spcAft>
      <a:buFont typeface="Symbol" panose="05050102010706020507" pitchFamily="18" charset="2"/>
      <a:buChar char="-"/>
      <a:defRPr sz="1200" kern="1200">
        <a:solidFill>
          <a:schemeClr val="tx1"/>
        </a:solidFill>
        <a:latin typeface="AA Zuehlke" panose="02000503060000020004" pitchFamily="2" charset="0"/>
        <a:ea typeface="+mn-ea"/>
        <a:cs typeface="+mn-cs"/>
      </a:defRPr>
    </a:lvl6pPr>
    <a:lvl7pPr marL="576000" indent="-144000" algn="l" defTabSz="914400" rtl="0" eaLnBrk="1" latinLnBrk="0" hangingPunct="1">
      <a:lnSpc>
        <a:spcPct val="120000"/>
      </a:lnSpc>
      <a:spcBef>
        <a:spcPts val="100"/>
      </a:spcBef>
      <a:spcAft>
        <a:spcPts val="200"/>
      </a:spcAft>
      <a:buFont typeface="Symbol" panose="05050102010706020507" pitchFamily="18" charset="2"/>
      <a:buChar char="-"/>
      <a:defRPr sz="1200" kern="1200">
        <a:solidFill>
          <a:schemeClr val="tx1"/>
        </a:solidFill>
        <a:latin typeface="AA Zuehlke" panose="02000503060000020004" pitchFamily="2" charset="0"/>
        <a:ea typeface="+mn-ea"/>
        <a:cs typeface="+mn-cs"/>
      </a:defRPr>
    </a:lvl7pPr>
    <a:lvl8pPr marL="576000" indent="-144000" algn="l" defTabSz="914400" rtl="0" eaLnBrk="1" latinLnBrk="0" hangingPunct="1">
      <a:lnSpc>
        <a:spcPct val="120000"/>
      </a:lnSpc>
      <a:spcBef>
        <a:spcPts val="100"/>
      </a:spcBef>
      <a:spcAft>
        <a:spcPts val="200"/>
      </a:spcAft>
      <a:buFont typeface="Symbol" panose="05050102010706020507" pitchFamily="18" charset="2"/>
      <a:buChar char="-"/>
      <a:defRPr sz="1200" kern="1200">
        <a:solidFill>
          <a:schemeClr val="tx1"/>
        </a:solidFill>
        <a:latin typeface="AA Zuehlke" panose="02000503060000020004" pitchFamily="2" charset="0"/>
        <a:ea typeface="+mn-ea"/>
        <a:cs typeface="+mn-cs"/>
      </a:defRPr>
    </a:lvl8pPr>
    <a:lvl9pPr marL="576000" indent="-144000" algn="l" defTabSz="914400" rtl="0" eaLnBrk="1" latinLnBrk="0" hangingPunct="1">
      <a:lnSpc>
        <a:spcPct val="120000"/>
      </a:lnSpc>
      <a:spcBef>
        <a:spcPts val="100"/>
      </a:spcBef>
      <a:spcAft>
        <a:spcPts val="200"/>
      </a:spcAft>
      <a:buFont typeface="Symbol" panose="05050102010706020507" pitchFamily="18" charset="2"/>
      <a:buChar char="-"/>
      <a:defRPr sz="1200" kern="1200">
        <a:solidFill>
          <a:schemeClr val="tx1"/>
        </a:solidFill>
        <a:latin typeface="AA Zuehlke" panose="02000503060000020004" pitchFamily="2" charset="0"/>
        <a:ea typeface="+mn-ea"/>
        <a:cs typeface="+mn-cs"/>
      </a:defRPr>
    </a:lvl9pPr>
  </p:notesStyle>
  <p:extLst>
    <p:ext uri="{620B2872-D7B9-4A21-9093-7833F8D536E1}">
      <p15:sldGuideLst xmlns:p15="http://schemas.microsoft.com/office/powerpoint/2012/main">
        <p15:guide id="1" pos="302" userDrawn="1">
          <p15:clr>
            <a:srgbClr val="F26B43"/>
          </p15:clr>
        </p15:guide>
        <p15:guide id="2"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r>
              <a:rPr lang="en-GB"/>
              <a:t>Alex</a:t>
            </a:r>
          </a:p>
        </p:txBody>
      </p:sp>
      <p:sp>
        <p:nvSpPr>
          <p:cNvPr id="4" name="Foliennummernplatzhalter 3"/>
          <p:cNvSpPr>
            <a:spLocks noGrp="1"/>
          </p:cNvSpPr>
          <p:nvPr>
            <p:ph type="sldNum" sz="quarter" idx="5"/>
          </p:nvPr>
        </p:nvSpPr>
        <p:spPr/>
        <p:txBody>
          <a:bodyPr/>
          <a:lstStyle/>
          <a:p>
            <a:fld id="{E5BBCCF6-F8A8-4C49-BF3D-CA1AA74CA975}" type="slidenum">
              <a:rPr lang="en-GB" smtClean="0"/>
              <a:pPr/>
              <a:t>1</a:t>
            </a:fld>
            <a:endParaRPr lang="en-GB"/>
          </a:p>
        </p:txBody>
      </p:sp>
    </p:spTree>
    <p:extLst>
      <p:ext uri="{BB962C8B-B14F-4D97-AF65-F5344CB8AC3E}">
        <p14:creationId xmlns:p14="http://schemas.microsoft.com/office/powerpoint/2010/main" val="3311744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0830137364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Ben</a:t>
            </a:r>
            <a:endParaRPr/>
          </a:p>
        </p:txBody>
      </p:sp>
      <p:sp>
        <p:nvSpPr>
          <p:cNvPr id="478" name="Google Shape;478;g20830137364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634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Ben</a:t>
            </a:r>
          </a:p>
        </p:txBody>
      </p:sp>
      <p:sp>
        <p:nvSpPr>
          <p:cNvPr id="4" name="Slide Number Placeholder 3"/>
          <p:cNvSpPr>
            <a:spLocks noGrp="1"/>
          </p:cNvSpPr>
          <p:nvPr>
            <p:ph type="sldNum" sz="quarter" idx="5"/>
          </p:nvPr>
        </p:nvSpPr>
        <p:spPr/>
        <p:txBody>
          <a:bodyPr/>
          <a:lstStyle/>
          <a:p>
            <a:fld id="{E5BBCCF6-F8A8-4C49-BF3D-CA1AA74CA975}" type="slidenum">
              <a:rPr lang="de-DE" smtClean="0"/>
              <a:pPr/>
              <a:t>17</a:t>
            </a:fld>
            <a:endParaRPr lang="de-DE"/>
          </a:p>
        </p:txBody>
      </p:sp>
    </p:spTree>
    <p:extLst>
      <p:ext uri="{BB962C8B-B14F-4D97-AF65-F5344CB8AC3E}">
        <p14:creationId xmlns:p14="http://schemas.microsoft.com/office/powerpoint/2010/main" val="346051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Ben</a:t>
            </a:r>
          </a:p>
        </p:txBody>
      </p:sp>
      <p:sp>
        <p:nvSpPr>
          <p:cNvPr id="4" name="Slide Number Placeholder 3"/>
          <p:cNvSpPr>
            <a:spLocks noGrp="1"/>
          </p:cNvSpPr>
          <p:nvPr>
            <p:ph type="sldNum" sz="quarter" idx="5"/>
          </p:nvPr>
        </p:nvSpPr>
        <p:spPr/>
        <p:txBody>
          <a:bodyPr/>
          <a:lstStyle/>
          <a:p>
            <a:fld id="{E5BBCCF6-F8A8-4C49-BF3D-CA1AA74CA975}" type="slidenum">
              <a:rPr lang="de-DE" smtClean="0"/>
              <a:pPr/>
              <a:t>18</a:t>
            </a:fld>
            <a:endParaRPr lang="de-DE"/>
          </a:p>
        </p:txBody>
      </p:sp>
    </p:spTree>
    <p:extLst>
      <p:ext uri="{BB962C8B-B14F-4D97-AF65-F5344CB8AC3E}">
        <p14:creationId xmlns:p14="http://schemas.microsoft.com/office/powerpoint/2010/main" val="1183794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57A38-872F-15AF-3DC2-FC93F2F6B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137A0-27B7-0950-29C0-F1FB671E3B14}"/>
              </a:ext>
            </a:extLst>
          </p:cNvPr>
          <p:cNvSpPr>
            <a:spLocks noGrp="1" noRot="1" noChangeAspect="1"/>
          </p:cNvSpPr>
          <p:nvPr>
            <p:ph type="sldImg"/>
          </p:nvPr>
        </p:nvSpPr>
        <p:spPr>
          <a:xfrm>
            <a:off x="476250" y="611188"/>
            <a:ext cx="5903913" cy="3321050"/>
          </a:xfrm>
        </p:spPr>
      </p:sp>
      <p:sp>
        <p:nvSpPr>
          <p:cNvPr id="3" name="Notes Placeholder 2">
            <a:extLst>
              <a:ext uri="{FF2B5EF4-FFF2-40B4-BE49-F238E27FC236}">
                <a16:creationId xmlns:a16="http://schemas.microsoft.com/office/drawing/2014/main" id="{A8D66562-55D5-E2E6-3DD4-50A5557CC4C7}"/>
              </a:ext>
            </a:extLst>
          </p:cNvPr>
          <p:cNvSpPr>
            <a:spLocks noGrp="1"/>
          </p:cNvSpPr>
          <p:nvPr>
            <p:ph type="body" idx="1"/>
          </p:nvPr>
        </p:nvSpPr>
        <p:spPr/>
        <p:txBody>
          <a:bodyPr/>
          <a:lstStyle/>
          <a:p>
            <a:pPr marL="0" marR="0" lvl="0" indent="0" algn="l" defTabSz="914400" rtl="0" eaLnBrk="1" fontAlgn="auto" latinLnBrk="0" hangingPunct="1">
              <a:lnSpc>
                <a:spcPct val="120000"/>
              </a:lnSpc>
              <a:spcBef>
                <a:spcPts val="1200"/>
              </a:spcBef>
              <a:spcAft>
                <a:spcPts val="200"/>
              </a:spcAft>
              <a:buClrTx/>
              <a:buSzTx/>
              <a:buFontTx/>
              <a:buNone/>
              <a:tabLst/>
              <a:defRPr/>
            </a:pPr>
            <a:r>
              <a:rPr lang="en-CH"/>
              <a:t>Ben</a:t>
            </a:r>
          </a:p>
          <a:p>
            <a:pPr marL="0" marR="0" lvl="0" indent="0" algn="l" defTabSz="914400" rtl="0" eaLnBrk="1" fontAlgn="auto" latinLnBrk="0" hangingPunct="1">
              <a:lnSpc>
                <a:spcPct val="120000"/>
              </a:lnSpc>
              <a:spcBef>
                <a:spcPts val="1200"/>
              </a:spcBef>
              <a:spcAft>
                <a:spcPts val="200"/>
              </a:spcAft>
              <a:buClrTx/>
              <a:buSzTx/>
              <a:buFontTx/>
              <a:buNone/>
              <a:tabLst/>
              <a:defRPr/>
            </a:pPr>
            <a:endParaRPr lang="en-CH"/>
          </a:p>
          <a:p>
            <a:pPr marL="0" marR="0" lvl="0" indent="0" algn="l" defTabSz="914400" rtl="0" eaLnBrk="1" fontAlgn="auto" latinLnBrk="0" hangingPunct="1">
              <a:lnSpc>
                <a:spcPct val="120000"/>
              </a:lnSpc>
              <a:spcBef>
                <a:spcPts val="1200"/>
              </a:spcBef>
              <a:spcAft>
                <a:spcPts val="200"/>
              </a:spcAft>
              <a:buClrTx/>
              <a:buSzTx/>
              <a:buFontTx/>
              <a:buNone/>
              <a:tabLst/>
              <a:defRPr/>
            </a:pPr>
            <a:r>
              <a:rPr lang="en-CH"/>
              <a:t>Given that symmetric cryptography is not affected…</a:t>
            </a:r>
          </a:p>
          <a:p>
            <a:pPr marL="0" marR="0" lvl="0" indent="0" algn="l" defTabSz="914400" rtl="0" eaLnBrk="1" fontAlgn="auto" latinLnBrk="0" hangingPunct="1">
              <a:lnSpc>
                <a:spcPct val="120000"/>
              </a:lnSpc>
              <a:spcBef>
                <a:spcPts val="1200"/>
              </a:spcBef>
              <a:spcAft>
                <a:spcPts val="200"/>
              </a:spcAft>
              <a:buClrTx/>
              <a:buSzTx/>
              <a:buFontTx/>
              <a:buNone/>
              <a:tabLst/>
              <a:defRPr/>
            </a:pPr>
            <a:r>
              <a:rPr lang="en-CH"/>
              <a:t>Key exchange and also key agreement</a:t>
            </a:r>
          </a:p>
          <a:p>
            <a:pPr marL="0" marR="0" lvl="0" indent="0" algn="l" defTabSz="914400" rtl="0" eaLnBrk="1" fontAlgn="auto" latinLnBrk="0" hangingPunct="1">
              <a:lnSpc>
                <a:spcPct val="120000"/>
              </a:lnSpc>
              <a:spcBef>
                <a:spcPts val="1200"/>
              </a:spcBef>
              <a:spcAft>
                <a:spcPts val="200"/>
              </a:spcAft>
              <a:buClrTx/>
              <a:buSzTx/>
              <a:buFontTx/>
              <a:buNone/>
              <a:tabLst/>
              <a:defRPr/>
            </a:pPr>
            <a:r>
              <a:rPr lang="en-CH"/>
              <a:t>Digital signatures and corresponding digital certificates</a:t>
            </a:r>
          </a:p>
          <a:p>
            <a:pPr marL="0" marR="0" lvl="0" indent="0" algn="l" defTabSz="914400" rtl="0" eaLnBrk="1" fontAlgn="auto" latinLnBrk="0" hangingPunct="1">
              <a:lnSpc>
                <a:spcPct val="120000"/>
              </a:lnSpc>
              <a:spcBef>
                <a:spcPts val="1200"/>
              </a:spcBef>
              <a:spcAft>
                <a:spcPts val="200"/>
              </a:spcAft>
              <a:buClrTx/>
              <a:buSzTx/>
              <a:buFontTx/>
              <a:buNone/>
              <a:tabLst/>
              <a:defRPr/>
            </a:pPr>
            <a:endParaRPr lang="en-CH"/>
          </a:p>
          <a:p>
            <a:endParaRPr lang="en-GB"/>
          </a:p>
        </p:txBody>
      </p:sp>
      <p:sp>
        <p:nvSpPr>
          <p:cNvPr id="4" name="Slide Number Placeholder 3">
            <a:extLst>
              <a:ext uri="{FF2B5EF4-FFF2-40B4-BE49-F238E27FC236}">
                <a16:creationId xmlns:a16="http://schemas.microsoft.com/office/drawing/2014/main" id="{63AB1026-F875-BE4A-47E1-324C0502B1D8}"/>
              </a:ext>
            </a:extLst>
          </p:cNvPr>
          <p:cNvSpPr>
            <a:spLocks noGrp="1"/>
          </p:cNvSpPr>
          <p:nvPr>
            <p:ph type="sldNum" sz="quarter" idx="5"/>
          </p:nvPr>
        </p:nvSpPr>
        <p:spPr/>
        <p:txBody>
          <a:bodyPr/>
          <a:lstStyle/>
          <a:p>
            <a:fld id="{E5BBCCF6-F8A8-4C49-BF3D-CA1AA74CA975}" type="slidenum">
              <a:rPr lang="de-DE"/>
              <a:pPr/>
              <a:t>19</a:t>
            </a:fld>
            <a:endParaRPr lang="de-DE"/>
          </a:p>
        </p:txBody>
      </p:sp>
    </p:spTree>
    <p:extLst>
      <p:ext uri="{BB962C8B-B14F-4D97-AF65-F5344CB8AC3E}">
        <p14:creationId xmlns:p14="http://schemas.microsoft.com/office/powerpoint/2010/main" val="50850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Ben</a:t>
            </a:r>
          </a:p>
        </p:txBody>
      </p:sp>
      <p:sp>
        <p:nvSpPr>
          <p:cNvPr id="4" name="Slide Number Placeholder 3"/>
          <p:cNvSpPr>
            <a:spLocks noGrp="1"/>
          </p:cNvSpPr>
          <p:nvPr>
            <p:ph type="sldNum" sz="quarter" idx="5"/>
          </p:nvPr>
        </p:nvSpPr>
        <p:spPr/>
        <p:txBody>
          <a:bodyPr/>
          <a:lstStyle/>
          <a:p>
            <a:fld id="{E5BBCCF6-F8A8-4C49-BF3D-CA1AA74CA975}" type="slidenum">
              <a:rPr lang="de-DE" smtClean="0"/>
              <a:pPr/>
              <a:t>21</a:t>
            </a:fld>
            <a:endParaRPr lang="de-DE"/>
          </a:p>
        </p:txBody>
      </p:sp>
    </p:spTree>
    <p:extLst>
      <p:ext uri="{BB962C8B-B14F-4D97-AF65-F5344CB8AC3E}">
        <p14:creationId xmlns:p14="http://schemas.microsoft.com/office/powerpoint/2010/main" val="542268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5BBCCF6-F8A8-4C49-BF3D-CA1AA74CA975}" type="slidenum">
              <a:rPr lang="de-DE" smtClean="0"/>
              <a:pPr/>
              <a:t>25</a:t>
            </a:fld>
            <a:endParaRPr lang="de-DE"/>
          </a:p>
        </p:txBody>
      </p:sp>
    </p:spTree>
    <p:extLst>
      <p:ext uri="{BB962C8B-B14F-4D97-AF65-F5344CB8AC3E}">
        <p14:creationId xmlns:p14="http://schemas.microsoft.com/office/powerpoint/2010/main" val="80848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2F3CE-6D9C-1283-E1A1-910AE2E85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2A6D4-7AF5-13FA-763A-386F754B237E}"/>
              </a:ext>
            </a:extLst>
          </p:cNvPr>
          <p:cNvSpPr>
            <a:spLocks noGrp="1" noRot="1" noChangeAspect="1"/>
          </p:cNvSpPr>
          <p:nvPr>
            <p:ph type="sldImg"/>
          </p:nvPr>
        </p:nvSpPr>
        <p:spPr>
          <a:xfrm>
            <a:off x="476250" y="611188"/>
            <a:ext cx="5903913" cy="3321050"/>
          </a:xfrm>
        </p:spPr>
      </p:sp>
      <p:sp>
        <p:nvSpPr>
          <p:cNvPr id="3" name="Notes Placeholder 2">
            <a:extLst>
              <a:ext uri="{FF2B5EF4-FFF2-40B4-BE49-F238E27FC236}">
                <a16:creationId xmlns:a16="http://schemas.microsoft.com/office/drawing/2014/main" id="{99F1DFC8-9A06-74AA-0A26-D64DAD2F763D}"/>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99C65BF4-06AA-1CF8-CD25-1B1C6B7DB9B0}"/>
              </a:ext>
            </a:extLst>
          </p:cNvPr>
          <p:cNvSpPr>
            <a:spLocks noGrp="1"/>
          </p:cNvSpPr>
          <p:nvPr>
            <p:ph type="sldNum" sz="quarter" idx="5"/>
          </p:nvPr>
        </p:nvSpPr>
        <p:spPr/>
        <p:txBody>
          <a:bodyPr/>
          <a:lstStyle/>
          <a:p>
            <a:fld id="{E5BBCCF6-F8A8-4C49-BF3D-CA1AA74CA975}" type="slidenum">
              <a:rPr lang="de-DE" smtClean="0"/>
              <a:pPr/>
              <a:t>26</a:t>
            </a:fld>
            <a:endParaRPr lang="de-DE"/>
          </a:p>
        </p:txBody>
      </p:sp>
    </p:spTree>
    <p:extLst>
      <p:ext uri="{BB962C8B-B14F-4D97-AF65-F5344CB8AC3E}">
        <p14:creationId xmlns:p14="http://schemas.microsoft.com/office/powerpoint/2010/main" val="407926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FCBB6-F57B-C865-9177-DA3DCDF97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B3C8A-063E-3ABB-AC84-D3F8E25D6902}"/>
              </a:ext>
            </a:extLst>
          </p:cNvPr>
          <p:cNvSpPr>
            <a:spLocks noGrp="1" noRot="1" noChangeAspect="1"/>
          </p:cNvSpPr>
          <p:nvPr>
            <p:ph type="sldImg"/>
          </p:nvPr>
        </p:nvSpPr>
        <p:spPr>
          <a:xfrm>
            <a:off x="476250" y="611188"/>
            <a:ext cx="5903913" cy="3321050"/>
          </a:xfrm>
        </p:spPr>
      </p:sp>
      <p:sp>
        <p:nvSpPr>
          <p:cNvPr id="3" name="Notes Placeholder 2">
            <a:extLst>
              <a:ext uri="{FF2B5EF4-FFF2-40B4-BE49-F238E27FC236}">
                <a16:creationId xmlns:a16="http://schemas.microsoft.com/office/drawing/2014/main" id="{4506DA79-5AA9-5006-8907-6E8AE4EA4D25}"/>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0946557B-7ACA-F998-116C-8195A19F94A7}"/>
              </a:ext>
            </a:extLst>
          </p:cNvPr>
          <p:cNvSpPr>
            <a:spLocks noGrp="1"/>
          </p:cNvSpPr>
          <p:nvPr>
            <p:ph type="sldNum" sz="quarter" idx="5"/>
          </p:nvPr>
        </p:nvSpPr>
        <p:spPr/>
        <p:txBody>
          <a:bodyPr/>
          <a:lstStyle/>
          <a:p>
            <a:fld id="{E5BBCCF6-F8A8-4C49-BF3D-CA1AA74CA975}" type="slidenum">
              <a:rPr lang="de-DE" smtClean="0"/>
              <a:pPr/>
              <a:t>27</a:t>
            </a:fld>
            <a:endParaRPr lang="de-DE"/>
          </a:p>
        </p:txBody>
      </p:sp>
    </p:spTree>
    <p:extLst>
      <p:ext uri="{BB962C8B-B14F-4D97-AF65-F5344CB8AC3E}">
        <p14:creationId xmlns:p14="http://schemas.microsoft.com/office/powerpoint/2010/main" val="3513956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3BDDC-0312-F9EC-E7C4-6BC615A8D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89AF9-752D-6DBD-EC8A-E10FBCD80AF2}"/>
              </a:ext>
            </a:extLst>
          </p:cNvPr>
          <p:cNvSpPr>
            <a:spLocks noGrp="1" noRot="1" noChangeAspect="1"/>
          </p:cNvSpPr>
          <p:nvPr>
            <p:ph type="sldImg"/>
          </p:nvPr>
        </p:nvSpPr>
        <p:spPr>
          <a:xfrm>
            <a:off x="476250" y="611188"/>
            <a:ext cx="5903913" cy="3321050"/>
          </a:xfrm>
        </p:spPr>
      </p:sp>
      <p:sp>
        <p:nvSpPr>
          <p:cNvPr id="3" name="Notes Placeholder 2">
            <a:extLst>
              <a:ext uri="{FF2B5EF4-FFF2-40B4-BE49-F238E27FC236}">
                <a16:creationId xmlns:a16="http://schemas.microsoft.com/office/drawing/2014/main" id="{AFD5E433-1AE9-CF9F-B5CC-686D014AB89B}"/>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FC6256EE-44C9-08C1-E317-82A061A759B3}"/>
              </a:ext>
            </a:extLst>
          </p:cNvPr>
          <p:cNvSpPr>
            <a:spLocks noGrp="1"/>
          </p:cNvSpPr>
          <p:nvPr>
            <p:ph type="sldNum" sz="quarter" idx="5"/>
          </p:nvPr>
        </p:nvSpPr>
        <p:spPr/>
        <p:txBody>
          <a:bodyPr/>
          <a:lstStyle/>
          <a:p>
            <a:fld id="{E5BBCCF6-F8A8-4C49-BF3D-CA1AA74CA975}" type="slidenum">
              <a:rPr lang="de-DE" smtClean="0"/>
              <a:pPr/>
              <a:t>29</a:t>
            </a:fld>
            <a:endParaRPr lang="de-DE"/>
          </a:p>
        </p:txBody>
      </p:sp>
    </p:spTree>
    <p:extLst>
      <p:ext uri="{BB962C8B-B14F-4D97-AF65-F5344CB8AC3E}">
        <p14:creationId xmlns:p14="http://schemas.microsoft.com/office/powerpoint/2010/main" val="2693091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35EDC-D751-0AC2-4DCE-FC435E96E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34B38-8082-92FE-9CF6-A6EED41156BB}"/>
              </a:ext>
            </a:extLst>
          </p:cNvPr>
          <p:cNvSpPr>
            <a:spLocks noGrp="1" noRot="1" noChangeAspect="1"/>
          </p:cNvSpPr>
          <p:nvPr>
            <p:ph type="sldImg"/>
          </p:nvPr>
        </p:nvSpPr>
        <p:spPr>
          <a:xfrm>
            <a:off x="476250" y="611188"/>
            <a:ext cx="5903913" cy="3321050"/>
          </a:xfrm>
        </p:spPr>
      </p:sp>
      <p:sp>
        <p:nvSpPr>
          <p:cNvPr id="3" name="Notes Placeholder 2">
            <a:extLst>
              <a:ext uri="{FF2B5EF4-FFF2-40B4-BE49-F238E27FC236}">
                <a16:creationId xmlns:a16="http://schemas.microsoft.com/office/drawing/2014/main" id="{F8AF3FE3-DB01-8F51-A576-2806C644B74F}"/>
              </a:ext>
            </a:extLst>
          </p:cNvPr>
          <p:cNvSpPr>
            <a:spLocks noGrp="1"/>
          </p:cNvSpPr>
          <p:nvPr>
            <p:ph type="body" idx="1"/>
          </p:nvPr>
        </p:nvSpPr>
        <p:spPr/>
        <p:txBody>
          <a:bodyPr/>
          <a:lstStyle/>
          <a:p>
            <a:r>
              <a:rPr lang="en-CH"/>
              <a:t>Ben</a:t>
            </a:r>
          </a:p>
        </p:txBody>
      </p:sp>
      <p:sp>
        <p:nvSpPr>
          <p:cNvPr id="4" name="Slide Number Placeholder 3">
            <a:extLst>
              <a:ext uri="{FF2B5EF4-FFF2-40B4-BE49-F238E27FC236}">
                <a16:creationId xmlns:a16="http://schemas.microsoft.com/office/drawing/2014/main" id="{CF5F0F9A-DA75-FBA1-BE71-C8E175A9C49E}"/>
              </a:ext>
            </a:extLst>
          </p:cNvPr>
          <p:cNvSpPr>
            <a:spLocks noGrp="1"/>
          </p:cNvSpPr>
          <p:nvPr>
            <p:ph type="sldNum" sz="quarter" idx="5"/>
          </p:nvPr>
        </p:nvSpPr>
        <p:spPr/>
        <p:txBody>
          <a:bodyPr/>
          <a:lstStyle/>
          <a:p>
            <a:fld id="{E5BBCCF6-F8A8-4C49-BF3D-CA1AA74CA975}" type="slidenum">
              <a:rPr lang="de-DE" smtClean="0"/>
              <a:pPr/>
              <a:t>32</a:t>
            </a:fld>
            <a:endParaRPr lang="de-DE"/>
          </a:p>
        </p:txBody>
      </p:sp>
    </p:spTree>
    <p:extLst>
      <p:ext uri="{BB962C8B-B14F-4D97-AF65-F5344CB8AC3E}">
        <p14:creationId xmlns:p14="http://schemas.microsoft.com/office/powerpoint/2010/main" val="85357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5"/>
          </p:nvPr>
        </p:nvSpPr>
        <p:spPr/>
        <p:txBody>
          <a:bodyPr/>
          <a:lstStyle/>
          <a:p>
            <a:fld id="{8632068D-254D-4A92-99AB-0954C118C30F}" type="slidenum">
              <a:rPr lang="en-GB"/>
              <a:t>2</a:t>
            </a:fld>
            <a:endParaRPr lang="en-GB"/>
          </a:p>
        </p:txBody>
      </p:sp>
    </p:spTree>
    <p:extLst>
      <p:ext uri="{BB962C8B-B14F-4D97-AF65-F5344CB8AC3E}">
        <p14:creationId xmlns:p14="http://schemas.microsoft.com/office/powerpoint/2010/main" val="224795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Ben</a:t>
            </a:r>
          </a:p>
        </p:txBody>
      </p:sp>
      <p:sp>
        <p:nvSpPr>
          <p:cNvPr id="4" name="Slide Number Placeholder 3"/>
          <p:cNvSpPr>
            <a:spLocks noGrp="1"/>
          </p:cNvSpPr>
          <p:nvPr>
            <p:ph type="sldNum" sz="quarter" idx="5"/>
          </p:nvPr>
        </p:nvSpPr>
        <p:spPr/>
        <p:txBody>
          <a:bodyPr/>
          <a:lstStyle/>
          <a:p>
            <a:fld id="{E5BBCCF6-F8A8-4C49-BF3D-CA1AA74CA975}" type="slidenum">
              <a:rPr lang="de-DE" smtClean="0"/>
              <a:pPr/>
              <a:t>33</a:t>
            </a:fld>
            <a:endParaRPr lang="de-DE"/>
          </a:p>
        </p:txBody>
      </p:sp>
    </p:spTree>
    <p:extLst>
      <p:ext uri="{BB962C8B-B14F-4D97-AF65-F5344CB8AC3E}">
        <p14:creationId xmlns:p14="http://schemas.microsoft.com/office/powerpoint/2010/main" val="269342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Ben -&gt; Ask about deep dive?</a:t>
            </a:r>
          </a:p>
        </p:txBody>
      </p:sp>
      <p:sp>
        <p:nvSpPr>
          <p:cNvPr id="4" name="Slide Number Placeholder 3"/>
          <p:cNvSpPr>
            <a:spLocks noGrp="1"/>
          </p:cNvSpPr>
          <p:nvPr>
            <p:ph type="sldNum" sz="quarter" idx="5"/>
          </p:nvPr>
        </p:nvSpPr>
        <p:spPr/>
        <p:txBody>
          <a:bodyPr/>
          <a:lstStyle/>
          <a:p>
            <a:fld id="{E5BBCCF6-F8A8-4C49-BF3D-CA1AA74CA975}" type="slidenum">
              <a:rPr lang="de-DE" smtClean="0"/>
              <a:pPr/>
              <a:t>34</a:t>
            </a:fld>
            <a:endParaRPr lang="de-DE"/>
          </a:p>
        </p:txBody>
      </p:sp>
    </p:spTree>
    <p:extLst>
      <p:ext uri="{BB962C8B-B14F-4D97-AF65-F5344CB8AC3E}">
        <p14:creationId xmlns:p14="http://schemas.microsoft.com/office/powerpoint/2010/main" val="1776004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5BBCCF6-F8A8-4C49-BF3D-CA1AA74CA975}" type="slidenum">
              <a:rPr lang="de-DE" smtClean="0"/>
              <a:pPr/>
              <a:t>35</a:t>
            </a:fld>
            <a:endParaRPr lang="de-DE"/>
          </a:p>
        </p:txBody>
      </p:sp>
    </p:spTree>
    <p:extLst>
      <p:ext uri="{BB962C8B-B14F-4D97-AF65-F5344CB8AC3E}">
        <p14:creationId xmlns:p14="http://schemas.microsoft.com/office/powerpoint/2010/main" val="3128959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55E6-6F3E-52B6-2F81-4308ED843F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D8D9C-B5BF-BA82-B4B1-86BFE7730917}"/>
              </a:ext>
            </a:extLst>
          </p:cNvPr>
          <p:cNvSpPr>
            <a:spLocks noGrp="1" noRot="1" noChangeAspect="1"/>
          </p:cNvSpPr>
          <p:nvPr>
            <p:ph type="sldImg"/>
          </p:nvPr>
        </p:nvSpPr>
        <p:spPr>
          <a:xfrm>
            <a:off x="476250" y="611188"/>
            <a:ext cx="5903913" cy="3321050"/>
          </a:xfrm>
        </p:spPr>
      </p:sp>
      <p:sp>
        <p:nvSpPr>
          <p:cNvPr id="3" name="Notes Placeholder 2">
            <a:extLst>
              <a:ext uri="{FF2B5EF4-FFF2-40B4-BE49-F238E27FC236}">
                <a16:creationId xmlns:a16="http://schemas.microsoft.com/office/drawing/2014/main" id="{5B4C41FE-270D-5789-392B-D0B8985AD17E}"/>
              </a:ext>
            </a:extLst>
          </p:cNvPr>
          <p:cNvSpPr>
            <a:spLocks noGrp="1"/>
          </p:cNvSpPr>
          <p:nvPr>
            <p:ph type="body" idx="1"/>
          </p:nvPr>
        </p:nvSpPr>
        <p:spPr/>
        <p:txBody>
          <a:bodyPr/>
          <a:lstStyle/>
          <a:p>
            <a:pPr marL="0" marR="0" lvl="0" indent="0" algn="l" defTabSz="914400" rtl="0" eaLnBrk="1" fontAlgn="auto" latinLnBrk="0" hangingPunct="1">
              <a:lnSpc>
                <a:spcPct val="120000"/>
              </a:lnSpc>
              <a:spcBef>
                <a:spcPts val="1200"/>
              </a:spcBef>
              <a:spcAft>
                <a:spcPts val="200"/>
              </a:spcAft>
              <a:buClrTx/>
              <a:buSzTx/>
              <a:buFontTx/>
              <a:buNone/>
              <a:tabLst/>
              <a:defRPr/>
            </a:pPr>
            <a:r>
              <a:rPr lang="en-CH"/>
              <a:t>Ben</a:t>
            </a:r>
          </a:p>
          <a:p>
            <a:pPr marL="0" marR="0" lvl="0" indent="0" algn="l" defTabSz="914400" rtl="0" eaLnBrk="1" fontAlgn="auto" latinLnBrk="0" hangingPunct="1">
              <a:lnSpc>
                <a:spcPct val="120000"/>
              </a:lnSpc>
              <a:spcBef>
                <a:spcPts val="1200"/>
              </a:spcBef>
              <a:spcAft>
                <a:spcPts val="200"/>
              </a:spcAft>
              <a:buClrTx/>
              <a:buSzTx/>
              <a:buFontTx/>
              <a:buNone/>
              <a:tabLst/>
              <a:defRPr/>
            </a:pPr>
            <a:endParaRPr lang="en-CH"/>
          </a:p>
          <a:p>
            <a:pPr marL="0" marR="0" lvl="0" indent="0" algn="l" defTabSz="914400" rtl="0" eaLnBrk="1" fontAlgn="auto" latinLnBrk="0" hangingPunct="1">
              <a:lnSpc>
                <a:spcPct val="120000"/>
              </a:lnSpc>
              <a:spcBef>
                <a:spcPts val="1200"/>
              </a:spcBef>
              <a:spcAft>
                <a:spcPts val="200"/>
              </a:spcAft>
              <a:buClrTx/>
              <a:buSzTx/>
              <a:buFontTx/>
              <a:buNone/>
              <a:tabLst/>
              <a:defRPr/>
            </a:pPr>
            <a:r>
              <a:rPr lang="en-CH"/>
              <a:t>Given that symmetric cryptography is not affected…</a:t>
            </a:r>
          </a:p>
          <a:p>
            <a:pPr marL="0" marR="0" lvl="0" indent="0" algn="l" defTabSz="914400" rtl="0" eaLnBrk="1" fontAlgn="auto" latinLnBrk="0" hangingPunct="1">
              <a:lnSpc>
                <a:spcPct val="120000"/>
              </a:lnSpc>
              <a:spcBef>
                <a:spcPts val="1200"/>
              </a:spcBef>
              <a:spcAft>
                <a:spcPts val="200"/>
              </a:spcAft>
              <a:buClrTx/>
              <a:buSzTx/>
              <a:buFontTx/>
              <a:buNone/>
              <a:tabLst/>
              <a:defRPr/>
            </a:pPr>
            <a:r>
              <a:rPr lang="en-CH"/>
              <a:t>Key exchange and also key agreement</a:t>
            </a:r>
          </a:p>
          <a:p>
            <a:pPr marL="0" marR="0" lvl="0" indent="0" algn="l" defTabSz="914400" rtl="0" eaLnBrk="1" fontAlgn="auto" latinLnBrk="0" hangingPunct="1">
              <a:lnSpc>
                <a:spcPct val="120000"/>
              </a:lnSpc>
              <a:spcBef>
                <a:spcPts val="1200"/>
              </a:spcBef>
              <a:spcAft>
                <a:spcPts val="200"/>
              </a:spcAft>
              <a:buClrTx/>
              <a:buSzTx/>
              <a:buFontTx/>
              <a:buNone/>
              <a:tabLst/>
              <a:defRPr/>
            </a:pPr>
            <a:r>
              <a:rPr lang="en-CH"/>
              <a:t>Digital signatures and corresponding digital certificates</a:t>
            </a:r>
          </a:p>
          <a:p>
            <a:pPr marL="0" marR="0" lvl="0" indent="0" algn="l" defTabSz="914400" rtl="0" eaLnBrk="1" fontAlgn="auto" latinLnBrk="0" hangingPunct="1">
              <a:lnSpc>
                <a:spcPct val="120000"/>
              </a:lnSpc>
              <a:spcBef>
                <a:spcPts val="1200"/>
              </a:spcBef>
              <a:spcAft>
                <a:spcPts val="200"/>
              </a:spcAft>
              <a:buClrTx/>
              <a:buSzTx/>
              <a:buFontTx/>
              <a:buNone/>
              <a:tabLst/>
              <a:defRPr/>
            </a:pPr>
            <a:endParaRPr lang="en-CH"/>
          </a:p>
          <a:p>
            <a:endParaRPr lang="en-GB"/>
          </a:p>
        </p:txBody>
      </p:sp>
      <p:sp>
        <p:nvSpPr>
          <p:cNvPr id="4" name="Slide Number Placeholder 3">
            <a:extLst>
              <a:ext uri="{FF2B5EF4-FFF2-40B4-BE49-F238E27FC236}">
                <a16:creationId xmlns:a16="http://schemas.microsoft.com/office/drawing/2014/main" id="{8FC6C5E6-8BD1-00AE-5401-E6DB25128A60}"/>
              </a:ext>
            </a:extLst>
          </p:cNvPr>
          <p:cNvSpPr>
            <a:spLocks noGrp="1"/>
          </p:cNvSpPr>
          <p:nvPr>
            <p:ph type="sldNum" sz="quarter" idx="5"/>
          </p:nvPr>
        </p:nvSpPr>
        <p:spPr/>
        <p:txBody>
          <a:bodyPr/>
          <a:lstStyle/>
          <a:p>
            <a:fld id="{E5BBCCF6-F8A8-4C49-BF3D-CA1AA74CA975}" type="slidenum">
              <a:rPr lang="de-DE"/>
              <a:pPr/>
              <a:t>36</a:t>
            </a:fld>
            <a:endParaRPr lang="de-DE"/>
          </a:p>
        </p:txBody>
      </p:sp>
    </p:spTree>
    <p:extLst>
      <p:ext uri="{BB962C8B-B14F-4D97-AF65-F5344CB8AC3E}">
        <p14:creationId xmlns:p14="http://schemas.microsoft.com/office/powerpoint/2010/main" val="2355555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9550" y="531813"/>
            <a:ext cx="4735513" cy="2663825"/>
          </a:xfrm>
        </p:spPr>
      </p:sp>
      <p:sp>
        <p:nvSpPr>
          <p:cNvPr id="3" name="Notizenplatzhalt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0817829-E199-4A11-BA0A-A1DE5F44EB97}"/>
              </a:ext>
            </a:extLst>
          </p:cNvPr>
          <p:cNvSpPr>
            <a:spLocks noGrp="1"/>
          </p:cNvSpPr>
          <p:nvPr>
            <p:ph type="ftr" sz="quarter" idx="4"/>
          </p:nvPr>
        </p:nvSpPr>
        <p:spPr/>
        <p:txBody>
          <a:bodyPr/>
          <a:lstStyle/>
          <a:p>
            <a:r>
              <a:rPr lang="de-DE"/>
              <a:t>© K16 GmbH</a:t>
            </a:r>
          </a:p>
        </p:txBody>
      </p:sp>
    </p:spTree>
    <p:extLst>
      <p:ext uri="{BB962C8B-B14F-4D97-AF65-F5344CB8AC3E}">
        <p14:creationId xmlns:p14="http://schemas.microsoft.com/office/powerpoint/2010/main" val="2760984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5BBCCF6-F8A8-4C49-BF3D-CA1AA74CA975}" type="slidenum">
              <a:rPr lang="de-DE" smtClean="0"/>
              <a:pPr/>
              <a:t>38</a:t>
            </a:fld>
            <a:endParaRPr lang="de-DE"/>
          </a:p>
        </p:txBody>
      </p:sp>
    </p:spTree>
    <p:extLst>
      <p:ext uri="{BB962C8B-B14F-4D97-AF65-F5344CB8AC3E}">
        <p14:creationId xmlns:p14="http://schemas.microsoft.com/office/powerpoint/2010/main" val="77774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5BBCCF6-F8A8-4C49-BF3D-CA1AA74CA975}" type="slidenum">
              <a:rPr lang="de-DE" smtClean="0"/>
              <a:pPr/>
              <a:t>40</a:t>
            </a:fld>
            <a:endParaRPr lang="de-DE"/>
          </a:p>
        </p:txBody>
      </p:sp>
    </p:spTree>
    <p:extLst>
      <p:ext uri="{BB962C8B-B14F-4D97-AF65-F5344CB8AC3E}">
        <p14:creationId xmlns:p14="http://schemas.microsoft.com/office/powerpoint/2010/main" val="821313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a:p>
        </p:txBody>
      </p:sp>
      <p:sp>
        <p:nvSpPr>
          <p:cNvPr id="4" name="Footer Placeholder 3">
            <a:extLst>
              <a:ext uri="{FF2B5EF4-FFF2-40B4-BE49-F238E27FC236}">
                <a16:creationId xmlns:a16="http://schemas.microsoft.com/office/drawing/2014/main" id="{3C5D90E4-975F-4B0E-8FFA-B210C65770C9}"/>
              </a:ext>
            </a:extLst>
          </p:cNvPr>
          <p:cNvSpPr>
            <a:spLocks noGrp="1"/>
          </p:cNvSpPr>
          <p:nvPr>
            <p:ph type="ftr" sz="quarter" idx="4"/>
          </p:nvPr>
        </p:nvSpPr>
        <p:spPr/>
        <p:txBody>
          <a:bodyPr/>
          <a:lstStyle/>
          <a:p>
            <a:r>
              <a:rPr lang="de-DE"/>
              <a:t>© K16 GmbH</a:t>
            </a:r>
          </a:p>
        </p:txBody>
      </p:sp>
    </p:spTree>
    <p:extLst>
      <p:ext uri="{BB962C8B-B14F-4D97-AF65-F5344CB8AC3E}">
        <p14:creationId xmlns:p14="http://schemas.microsoft.com/office/powerpoint/2010/main" val="523386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Benjamin</a:t>
            </a:r>
          </a:p>
        </p:txBody>
      </p:sp>
      <p:sp>
        <p:nvSpPr>
          <p:cNvPr id="4" name="Slide Number Placeholder 3"/>
          <p:cNvSpPr>
            <a:spLocks noGrp="1"/>
          </p:cNvSpPr>
          <p:nvPr>
            <p:ph type="sldNum" sz="quarter" idx="5"/>
          </p:nvPr>
        </p:nvSpPr>
        <p:spPr/>
        <p:txBody>
          <a:bodyPr/>
          <a:lstStyle/>
          <a:p>
            <a:fld id="{E5BBCCF6-F8A8-4C49-BF3D-CA1AA74CA975}" type="slidenum">
              <a:rPr lang="de-DE" smtClean="0"/>
              <a:pPr/>
              <a:t>42</a:t>
            </a:fld>
            <a:endParaRPr lang="de-DE"/>
          </a:p>
        </p:txBody>
      </p:sp>
    </p:spTree>
    <p:extLst>
      <p:ext uri="{BB962C8B-B14F-4D97-AF65-F5344CB8AC3E}">
        <p14:creationId xmlns:p14="http://schemas.microsoft.com/office/powerpoint/2010/main" val="249180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a:p>
        </p:txBody>
      </p:sp>
      <p:sp>
        <p:nvSpPr>
          <p:cNvPr id="4" name="Footer Placeholder 3">
            <a:extLst>
              <a:ext uri="{FF2B5EF4-FFF2-40B4-BE49-F238E27FC236}">
                <a16:creationId xmlns:a16="http://schemas.microsoft.com/office/drawing/2014/main" id="{3C5D90E4-975F-4B0E-8FFA-B210C65770C9}"/>
              </a:ext>
            </a:extLst>
          </p:cNvPr>
          <p:cNvSpPr>
            <a:spLocks noGrp="1"/>
          </p:cNvSpPr>
          <p:nvPr>
            <p:ph type="ftr" sz="quarter" idx="4"/>
          </p:nvPr>
        </p:nvSpPr>
        <p:spPr/>
        <p:txBody>
          <a:bodyPr/>
          <a:lstStyle/>
          <a:p>
            <a:r>
              <a:rPr lang="de-DE"/>
              <a:t>© K16 GmbH</a:t>
            </a:r>
          </a:p>
        </p:txBody>
      </p:sp>
    </p:spTree>
    <p:extLst>
      <p:ext uri="{BB962C8B-B14F-4D97-AF65-F5344CB8AC3E}">
        <p14:creationId xmlns:p14="http://schemas.microsoft.com/office/powerpoint/2010/main" val="52338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E5BBCCF6-F8A8-4C49-BF3D-CA1AA74CA975}" type="slidenum">
              <a:rPr lang="de-CH" smtClean="0"/>
              <a:pPr/>
              <a:t>3</a:t>
            </a:fld>
            <a:endParaRPr lang="de-CH"/>
          </a:p>
        </p:txBody>
      </p:sp>
    </p:spTree>
    <p:extLst>
      <p:ext uri="{BB962C8B-B14F-4D97-AF65-F5344CB8AC3E}">
        <p14:creationId xmlns:p14="http://schemas.microsoft.com/office/powerpoint/2010/main" val="1926276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Fabio</a:t>
            </a:r>
          </a:p>
        </p:txBody>
      </p:sp>
      <p:sp>
        <p:nvSpPr>
          <p:cNvPr id="4" name="Slide Number Placeholder 3"/>
          <p:cNvSpPr>
            <a:spLocks noGrp="1"/>
          </p:cNvSpPr>
          <p:nvPr>
            <p:ph type="sldNum" sz="quarter" idx="5"/>
          </p:nvPr>
        </p:nvSpPr>
        <p:spPr/>
        <p:txBody>
          <a:bodyPr/>
          <a:lstStyle/>
          <a:p>
            <a:fld id="{E5BBCCF6-F8A8-4C49-BF3D-CA1AA74CA975}" type="slidenum">
              <a:rPr lang="de-DE" smtClean="0"/>
              <a:pPr/>
              <a:t>4</a:t>
            </a:fld>
            <a:endParaRPr lang="de-DE"/>
          </a:p>
        </p:txBody>
      </p:sp>
    </p:spTree>
    <p:extLst>
      <p:ext uri="{BB962C8B-B14F-4D97-AF65-F5344CB8AC3E}">
        <p14:creationId xmlns:p14="http://schemas.microsoft.com/office/powerpoint/2010/main" val="346742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Fabio</a:t>
            </a:r>
          </a:p>
        </p:txBody>
      </p:sp>
      <p:sp>
        <p:nvSpPr>
          <p:cNvPr id="4" name="Slide Number Placeholder 3"/>
          <p:cNvSpPr>
            <a:spLocks noGrp="1"/>
          </p:cNvSpPr>
          <p:nvPr>
            <p:ph type="sldNum" sz="quarter" idx="5"/>
          </p:nvPr>
        </p:nvSpPr>
        <p:spPr/>
        <p:txBody>
          <a:bodyPr/>
          <a:lstStyle/>
          <a:p>
            <a:fld id="{E5BBCCF6-F8A8-4C49-BF3D-CA1AA74CA975}" type="slidenum">
              <a:rPr lang="de-DE" smtClean="0"/>
              <a:pPr/>
              <a:t>6</a:t>
            </a:fld>
            <a:endParaRPr lang="de-DE"/>
          </a:p>
        </p:txBody>
      </p:sp>
    </p:spTree>
    <p:extLst>
      <p:ext uri="{BB962C8B-B14F-4D97-AF65-F5344CB8AC3E}">
        <p14:creationId xmlns:p14="http://schemas.microsoft.com/office/powerpoint/2010/main" val="300365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Fabio</a:t>
            </a:r>
          </a:p>
        </p:txBody>
      </p:sp>
      <p:sp>
        <p:nvSpPr>
          <p:cNvPr id="4" name="Slide Number Placeholder 3"/>
          <p:cNvSpPr>
            <a:spLocks noGrp="1"/>
          </p:cNvSpPr>
          <p:nvPr>
            <p:ph type="sldNum" sz="quarter" idx="5"/>
          </p:nvPr>
        </p:nvSpPr>
        <p:spPr/>
        <p:txBody>
          <a:bodyPr/>
          <a:lstStyle/>
          <a:p>
            <a:fld id="{E5BBCCF6-F8A8-4C49-BF3D-CA1AA74CA975}" type="slidenum">
              <a:rPr lang="de-DE" smtClean="0"/>
              <a:pPr/>
              <a:t>9</a:t>
            </a:fld>
            <a:endParaRPr lang="de-DE"/>
          </a:p>
        </p:txBody>
      </p:sp>
    </p:spTree>
    <p:extLst>
      <p:ext uri="{BB962C8B-B14F-4D97-AF65-F5344CB8AC3E}">
        <p14:creationId xmlns:p14="http://schemas.microsoft.com/office/powerpoint/2010/main" val="2267479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37643-5294-F643-72C2-EFDEDB555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2C5BF-D54E-62C7-6754-59F40F00C7BB}"/>
              </a:ext>
            </a:extLst>
          </p:cNvPr>
          <p:cNvSpPr>
            <a:spLocks noGrp="1" noRot="1" noChangeAspect="1"/>
          </p:cNvSpPr>
          <p:nvPr>
            <p:ph type="sldImg"/>
          </p:nvPr>
        </p:nvSpPr>
        <p:spPr>
          <a:xfrm>
            <a:off x="476250" y="611188"/>
            <a:ext cx="5903913" cy="3321050"/>
          </a:xfrm>
        </p:spPr>
      </p:sp>
      <p:sp>
        <p:nvSpPr>
          <p:cNvPr id="3" name="Notes Placeholder 2">
            <a:extLst>
              <a:ext uri="{FF2B5EF4-FFF2-40B4-BE49-F238E27FC236}">
                <a16:creationId xmlns:a16="http://schemas.microsoft.com/office/drawing/2014/main" id="{9ECCF8CD-BEC1-9B37-1265-A5D41A066C3B}"/>
              </a:ext>
            </a:extLst>
          </p:cNvPr>
          <p:cNvSpPr>
            <a:spLocks noGrp="1"/>
          </p:cNvSpPr>
          <p:nvPr>
            <p:ph type="body" idx="1"/>
          </p:nvPr>
        </p:nvSpPr>
        <p:spPr/>
        <p:txBody>
          <a:bodyPr/>
          <a:lstStyle/>
          <a:p>
            <a:r>
              <a:rPr lang="en-CH"/>
              <a:t>Fabio</a:t>
            </a:r>
          </a:p>
        </p:txBody>
      </p:sp>
      <p:sp>
        <p:nvSpPr>
          <p:cNvPr id="4" name="Slide Number Placeholder 3">
            <a:extLst>
              <a:ext uri="{FF2B5EF4-FFF2-40B4-BE49-F238E27FC236}">
                <a16:creationId xmlns:a16="http://schemas.microsoft.com/office/drawing/2014/main" id="{285E675C-39BB-13AD-0857-C2B157A28658}"/>
              </a:ext>
            </a:extLst>
          </p:cNvPr>
          <p:cNvSpPr>
            <a:spLocks noGrp="1"/>
          </p:cNvSpPr>
          <p:nvPr>
            <p:ph type="sldNum" sz="quarter" idx="5"/>
          </p:nvPr>
        </p:nvSpPr>
        <p:spPr/>
        <p:txBody>
          <a:bodyPr/>
          <a:lstStyle/>
          <a:p>
            <a:fld id="{E5BBCCF6-F8A8-4C49-BF3D-CA1AA74CA975}" type="slidenum">
              <a:rPr lang="de-DE" smtClean="0"/>
              <a:pPr/>
              <a:t>10</a:t>
            </a:fld>
            <a:endParaRPr lang="de-DE"/>
          </a:p>
        </p:txBody>
      </p:sp>
    </p:spTree>
    <p:extLst>
      <p:ext uri="{BB962C8B-B14F-4D97-AF65-F5344CB8AC3E}">
        <p14:creationId xmlns:p14="http://schemas.microsoft.com/office/powerpoint/2010/main" val="287903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Ben</a:t>
            </a:r>
          </a:p>
        </p:txBody>
      </p:sp>
      <p:sp>
        <p:nvSpPr>
          <p:cNvPr id="4" name="Slide Number Placeholder 3"/>
          <p:cNvSpPr>
            <a:spLocks noGrp="1"/>
          </p:cNvSpPr>
          <p:nvPr>
            <p:ph type="sldNum" sz="quarter" idx="5"/>
          </p:nvPr>
        </p:nvSpPr>
        <p:spPr/>
        <p:txBody>
          <a:bodyPr/>
          <a:lstStyle/>
          <a:p>
            <a:fld id="{E5BBCCF6-F8A8-4C49-BF3D-CA1AA74CA975}" type="slidenum">
              <a:rPr lang="de-DE" smtClean="0"/>
              <a:pPr/>
              <a:t>14</a:t>
            </a:fld>
            <a:endParaRPr lang="de-DE"/>
          </a:p>
        </p:txBody>
      </p:sp>
    </p:spTree>
    <p:extLst>
      <p:ext uri="{BB962C8B-B14F-4D97-AF65-F5344CB8AC3E}">
        <p14:creationId xmlns:p14="http://schemas.microsoft.com/office/powerpoint/2010/main" val="3467426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r>
              <a:rPr lang="en-CH"/>
              <a:t>Ben</a:t>
            </a:r>
          </a:p>
        </p:txBody>
      </p:sp>
      <p:sp>
        <p:nvSpPr>
          <p:cNvPr id="4" name="Slide Number Placeholder 3"/>
          <p:cNvSpPr>
            <a:spLocks noGrp="1"/>
          </p:cNvSpPr>
          <p:nvPr>
            <p:ph type="sldNum" sz="quarter" idx="5"/>
          </p:nvPr>
        </p:nvSpPr>
        <p:spPr/>
        <p:txBody>
          <a:bodyPr/>
          <a:lstStyle/>
          <a:p>
            <a:fld id="{E5BBCCF6-F8A8-4C49-BF3D-CA1AA74CA975}" type="slidenum">
              <a:rPr lang="de-DE" smtClean="0"/>
              <a:pPr/>
              <a:t>15</a:t>
            </a:fld>
            <a:endParaRPr lang="de-DE"/>
          </a:p>
        </p:txBody>
      </p:sp>
    </p:spTree>
    <p:extLst>
      <p:ext uri="{BB962C8B-B14F-4D97-AF65-F5344CB8AC3E}">
        <p14:creationId xmlns:p14="http://schemas.microsoft.com/office/powerpoint/2010/main" val="3558319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microsoft.com/office/2007/relationships/hdphoto" Target="../media/hdphoto1.wdp"/><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microsoft.com/office/2007/relationships/hdphoto" Target="../media/hdphoto1.wdp"/><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microsoft.com/office/2007/relationships/hdphoto" Target="../media/hdphoto1.wdp"/><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0.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 Outro">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228CF61A-3F15-4A25-AD01-F293184100C1}"/>
              </a:ext>
              <a:ext uri="{C183D7F6-B498-43B3-948B-1728B52AA6E4}">
                <adec:decorative xmlns:adec="http://schemas.microsoft.com/office/drawing/2017/decorative" val="1"/>
              </a:ext>
            </a:extLst>
          </p:cNvPr>
          <p:cNvGrpSpPr/>
          <p:nvPr userDrawn="1"/>
        </p:nvGrpSpPr>
        <p:grpSpPr bwMode="gray">
          <a:xfrm>
            <a:off x="1127448" y="-2979712"/>
            <a:ext cx="12097344" cy="12097344"/>
            <a:chOff x="5944242" y="4834696"/>
            <a:chExt cx="5699939" cy="5699939"/>
          </a:xfrm>
        </p:grpSpPr>
        <p:sp>
          <p:nvSpPr>
            <p:cNvPr id="9" name="Ellipse 8">
              <a:extLst>
                <a:ext uri="{FF2B5EF4-FFF2-40B4-BE49-F238E27FC236}">
                  <a16:creationId xmlns:a16="http://schemas.microsoft.com/office/drawing/2014/main" id="{BC13A644-F11C-4151-A2B1-23D22693F7AA}"/>
                </a:ext>
              </a:extLst>
            </p:cNvPr>
            <p:cNvSpPr/>
            <p:nvPr/>
          </p:nvSpPr>
          <p:spPr bwMode="gray">
            <a:xfrm>
              <a:off x="6887488" y="5987211"/>
              <a:ext cx="4296877" cy="4296877"/>
            </a:xfrm>
            <a:prstGeom prst="ellipse">
              <a:avLst/>
            </a:prstGeom>
            <a:noFill/>
            <a:ln w="12700">
              <a:solidFill>
                <a:srgbClr val="D9D9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AB8FCFB3-5D96-47F6-96DD-3B07D64099A1}"/>
                </a:ext>
              </a:extLst>
            </p:cNvPr>
            <p:cNvSpPr/>
            <p:nvPr/>
          </p:nvSpPr>
          <p:spPr bwMode="gray">
            <a:xfrm>
              <a:off x="5944242" y="4834696"/>
              <a:ext cx="5699939" cy="5699939"/>
            </a:xfrm>
            <a:prstGeom prst="ellipse">
              <a:avLst/>
            </a:prstGeom>
            <a:noFill/>
            <a:ln w="127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 name="Ellipse 10">
            <a:extLst>
              <a:ext uri="{FF2B5EF4-FFF2-40B4-BE49-F238E27FC236}">
                <a16:creationId xmlns:a16="http://schemas.microsoft.com/office/drawing/2014/main" id="{2E42F436-01B4-4CAF-AA99-B4E5E1CB5A74}"/>
              </a:ext>
              <a:ext uri="{C183D7F6-B498-43B3-948B-1728B52AA6E4}">
                <adec:decorative xmlns:adec="http://schemas.microsoft.com/office/drawing/2017/decorative" val="1"/>
              </a:ext>
            </a:extLst>
          </p:cNvPr>
          <p:cNvSpPr/>
          <p:nvPr userDrawn="1"/>
        </p:nvSpPr>
        <p:spPr bwMode="gray">
          <a:xfrm>
            <a:off x="1127448" y="-2979712"/>
            <a:ext cx="12097344" cy="12097344"/>
          </a:xfrm>
          <a:prstGeom prst="ellipse">
            <a:avLst/>
          </a:prstGeom>
          <a:noFill/>
          <a:ln w="12700">
            <a:solidFill>
              <a:srgbClr val="8CD9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Intro Zuehlke Engeneering Logo">
            <a:extLst>
              <a:ext uri="{FF2B5EF4-FFF2-40B4-BE49-F238E27FC236}">
                <a16:creationId xmlns:a16="http://schemas.microsoft.com/office/drawing/2014/main" id="{FA4DAB92-BE43-4CE1-BAC9-70C34461F0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160000" y="2493000"/>
            <a:ext cx="1872000" cy="1872000"/>
          </a:xfrm>
          <a:prstGeom prst="rect">
            <a:avLst/>
          </a:prstGeom>
        </p:spPr>
      </p:pic>
      <p:sp>
        <p:nvSpPr>
          <p:cNvPr id="5" name="Date Placeholder 4">
            <a:extLst>
              <a:ext uri="{FF2B5EF4-FFF2-40B4-BE49-F238E27FC236}">
                <a16:creationId xmlns:a16="http://schemas.microsoft.com/office/drawing/2014/main" id="{DD69D43F-93EB-6479-0F52-798E6E7F9A3C}"/>
              </a:ext>
            </a:extLst>
          </p:cNvPr>
          <p:cNvSpPr>
            <a:spLocks noGrp="1"/>
          </p:cNvSpPr>
          <p:nvPr>
            <p:ph type="dt" sz="half" idx="10"/>
          </p:nvPr>
        </p:nvSpPr>
        <p:spPr>
          <a:xfrm>
            <a:off x="10416480" y="7101408"/>
            <a:ext cx="679792" cy="144000"/>
          </a:xfrm>
        </p:spPr>
        <p:txBody>
          <a:bodyPr/>
          <a:lstStyle/>
          <a:p>
            <a:fld id="{AAA7C611-BE2C-487E-B362-870675A1E528}" type="datetime1">
              <a:rPr lang="de-DE" smtClean="0"/>
              <a:t>25.09.2025</a:t>
            </a:fld>
            <a:endParaRPr lang="en-GB"/>
          </a:p>
        </p:txBody>
      </p:sp>
      <p:sp>
        <p:nvSpPr>
          <p:cNvPr id="6" name="Footer Placeholder 5">
            <a:extLst>
              <a:ext uri="{FF2B5EF4-FFF2-40B4-BE49-F238E27FC236}">
                <a16:creationId xmlns:a16="http://schemas.microsoft.com/office/drawing/2014/main" id="{A1DD3ABC-5F5C-E0AB-D85D-2C3E0E24B15D}"/>
              </a:ext>
            </a:extLst>
          </p:cNvPr>
          <p:cNvSpPr>
            <a:spLocks noGrp="1"/>
          </p:cNvSpPr>
          <p:nvPr>
            <p:ph type="ftr" sz="quarter" idx="11"/>
          </p:nvPr>
        </p:nvSpPr>
        <p:spPr>
          <a:xfrm rot="10800000" flipV="1">
            <a:off x="1559496" y="7101408"/>
            <a:ext cx="4392000" cy="144000"/>
          </a:xfrm>
        </p:spPr>
        <p:txBody>
          <a:bodyPr/>
          <a:lstStyle/>
          <a:p>
            <a:endParaRPr lang="en-GB"/>
          </a:p>
        </p:txBody>
      </p:sp>
      <p:sp>
        <p:nvSpPr>
          <p:cNvPr id="7" name="Slide Number Placeholder 6">
            <a:extLst>
              <a:ext uri="{FF2B5EF4-FFF2-40B4-BE49-F238E27FC236}">
                <a16:creationId xmlns:a16="http://schemas.microsoft.com/office/drawing/2014/main" id="{09A88976-04ED-30DD-1296-E18526ABCAD4}"/>
              </a:ext>
            </a:extLst>
          </p:cNvPr>
          <p:cNvSpPr>
            <a:spLocks noGrp="1"/>
          </p:cNvSpPr>
          <p:nvPr>
            <p:ph type="sldNum" sz="quarter" idx="12"/>
          </p:nvPr>
        </p:nvSpPr>
        <p:spPr>
          <a:xfrm>
            <a:off x="11178000" y="7101408"/>
            <a:ext cx="392400" cy="144000"/>
          </a:xfrm>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288284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8"/>
                                        </p:tgtEl>
                                        <p:attrNameLst>
                                          <p:attrName>r</p:attrName>
                                        </p:attrNameLst>
                                      </p:cBhvr>
                                    </p:animRot>
                                  </p:childTnLst>
                                </p:cTn>
                              </p:par>
                              <p:par>
                                <p:cTn id="7" presetID="8" presetClass="emph" presetSubtype="0" fill="hold" grpId="0" nodeType="withEffect">
                                  <p:stCondLst>
                                    <p:cond delay="0"/>
                                  </p:stCondLst>
                                  <p:childTnLst>
                                    <p:animRot by="21600000">
                                      <p:cBhvr>
                                        <p:cTn id="8" dur="40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0" name="Textplatzhalter 7">
            <a:extLst>
              <a:ext uri="{FF2B5EF4-FFF2-40B4-BE49-F238E27FC236}">
                <a16:creationId xmlns:a16="http://schemas.microsoft.com/office/drawing/2014/main" id="{EFE7C349-56FA-3C16-CDB7-1D98B79BF236}"/>
              </a:ext>
            </a:extLst>
          </p:cNvPr>
          <p:cNvSpPr>
            <a:spLocks noGrp="1"/>
          </p:cNvSpPr>
          <p:nvPr>
            <p:ph type="body" sz="quarter" idx="15"/>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15" name="Titel 11">
            <a:extLst>
              <a:ext uri="{FF2B5EF4-FFF2-40B4-BE49-F238E27FC236}">
                <a16:creationId xmlns:a16="http://schemas.microsoft.com/office/drawing/2014/main" id="{AF35B1FE-D82F-AEF7-E6BB-8BF963F4B82A}"/>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17" name="Untertitel 2">
            <a:extLst>
              <a:ext uri="{FF2B5EF4-FFF2-40B4-BE49-F238E27FC236}">
                <a16:creationId xmlns:a16="http://schemas.microsoft.com/office/drawing/2014/main" id="{4C4337D0-9BFA-6BDE-7A72-5F959F5BF273}"/>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18" name="Inhaltsplatzhalter 2">
            <a:extLst>
              <a:ext uri="{FF2B5EF4-FFF2-40B4-BE49-F238E27FC236}">
                <a16:creationId xmlns:a16="http://schemas.microsoft.com/office/drawing/2014/main" id="{F6908F06-BB76-37BA-599B-8D4654E2A956}"/>
              </a:ext>
            </a:extLst>
          </p:cNvPr>
          <p:cNvSpPr>
            <a:spLocks noGrp="1"/>
          </p:cNvSpPr>
          <p:nvPr>
            <p:ph idx="1" hasCustomPrompt="1"/>
          </p:nvPr>
        </p:nvSpPr>
        <p:spPr bwMode="gray">
          <a:xfrm>
            <a:off x="623887" y="1628800"/>
            <a:ext cx="5327481" cy="2088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19" name="Inhaltsplatzhalter 3">
            <a:extLst>
              <a:ext uri="{FF2B5EF4-FFF2-40B4-BE49-F238E27FC236}">
                <a16:creationId xmlns:a16="http://schemas.microsoft.com/office/drawing/2014/main" id="{3D71255E-402E-BBD9-DB9C-4C6AC7CE1086}"/>
              </a:ext>
            </a:extLst>
          </p:cNvPr>
          <p:cNvSpPr>
            <a:spLocks noGrp="1"/>
          </p:cNvSpPr>
          <p:nvPr>
            <p:ph sz="half" idx="2" hasCustomPrompt="1"/>
          </p:nvPr>
        </p:nvSpPr>
        <p:spPr bwMode="gray">
          <a:xfrm>
            <a:off x="623888" y="4005064"/>
            <a:ext cx="5327650" cy="2160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20" name="Inhaltsplatzhalter 3">
            <a:extLst>
              <a:ext uri="{FF2B5EF4-FFF2-40B4-BE49-F238E27FC236}">
                <a16:creationId xmlns:a16="http://schemas.microsoft.com/office/drawing/2014/main" id="{023FC25F-46DF-54AF-CF9C-99B4E06F84C6}"/>
              </a:ext>
            </a:extLst>
          </p:cNvPr>
          <p:cNvSpPr>
            <a:spLocks noGrp="1"/>
          </p:cNvSpPr>
          <p:nvPr>
            <p:ph sz="half" idx="18" hasCustomPrompt="1"/>
          </p:nvPr>
        </p:nvSpPr>
        <p:spPr bwMode="gray">
          <a:xfrm>
            <a:off x="6240463" y="1628800"/>
            <a:ext cx="5327761" cy="2088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21" name="Inhaltsplatzhalter 3">
            <a:extLst>
              <a:ext uri="{FF2B5EF4-FFF2-40B4-BE49-F238E27FC236}">
                <a16:creationId xmlns:a16="http://schemas.microsoft.com/office/drawing/2014/main" id="{5789ECBE-7083-3E65-94E4-3E6ED4AEE2B9}"/>
              </a:ext>
            </a:extLst>
          </p:cNvPr>
          <p:cNvSpPr>
            <a:spLocks noGrp="1"/>
          </p:cNvSpPr>
          <p:nvPr>
            <p:ph sz="half" idx="19" hasCustomPrompt="1"/>
          </p:nvPr>
        </p:nvSpPr>
        <p:spPr bwMode="gray">
          <a:xfrm>
            <a:off x="6240463" y="4005064"/>
            <a:ext cx="5327761" cy="2160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3" name="Date Placeholder 2">
            <a:extLst>
              <a:ext uri="{FF2B5EF4-FFF2-40B4-BE49-F238E27FC236}">
                <a16:creationId xmlns:a16="http://schemas.microsoft.com/office/drawing/2014/main" id="{6B3173BD-018A-4BE0-C0E9-2BC3BC1F54A3}"/>
              </a:ext>
            </a:extLst>
          </p:cNvPr>
          <p:cNvSpPr>
            <a:spLocks noGrp="1"/>
          </p:cNvSpPr>
          <p:nvPr>
            <p:ph type="dt" sz="half" idx="20"/>
          </p:nvPr>
        </p:nvSpPr>
        <p:spPr/>
        <p:txBody>
          <a:bodyPr/>
          <a:lstStyle/>
          <a:p>
            <a:fld id="{DAD19536-35C4-4C44-89D7-A067FE2064AD}" type="datetime1">
              <a:rPr lang="de-DE" smtClean="0"/>
              <a:t>25.09.2025</a:t>
            </a:fld>
            <a:endParaRPr lang="en-GB"/>
          </a:p>
        </p:txBody>
      </p:sp>
      <p:sp>
        <p:nvSpPr>
          <p:cNvPr id="4" name="Footer Placeholder 3">
            <a:extLst>
              <a:ext uri="{FF2B5EF4-FFF2-40B4-BE49-F238E27FC236}">
                <a16:creationId xmlns:a16="http://schemas.microsoft.com/office/drawing/2014/main" id="{BB750122-E984-AD2C-C998-F8BE876FAD09}"/>
              </a:ext>
            </a:extLst>
          </p:cNvPr>
          <p:cNvSpPr>
            <a:spLocks noGrp="1"/>
          </p:cNvSpPr>
          <p:nvPr>
            <p:ph type="ftr" sz="quarter" idx="21"/>
          </p:nvPr>
        </p:nvSpPr>
        <p:spPr/>
        <p:txBody>
          <a:bodyPr/>
          <a:lstStyle/>
          <a:p>
            <a:endParaRPr lang="en-GB"/>
          </a:p>
        </p:txBody>
      </p:sp>
      <p:sp>
        <p:nvSpPr>
          <p:cNvPr id="5" name="Slide Number Placeholder 4">
            <a:extLst>
              <a:ext uri="{FF2B5EF4-FFF2-40B4-BE49-F238E27FC236}">
                <a16:creationId xmlns:a16="http://schemas.microsoft.com/office/drawing/2014/main" id="{1B0D4237-6D16-E873-C696-B8ACF07ECE2F}"/>
              </a:ext>
            </a:extLst>
          </p:cNvPr>
          <p:cNvSpPr>
            <a:spLocks noGrp="1"/>
          </p:cNvSpPr>
          <p:nvPr>
            <p:ph type="sldNum" sz="quarter" idx="22"/>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2079071838"/>
      </p:ext>
    </p:extLst>
  </p:cSld>
  <p:clrMapOvr>
    <a:masterClrMapping/>
  </p:clrMapOvr>
  <p:extLst>
    <p:ext uri="{DCECCB84-F9BA-43D5-87BE-67443E8EF086}">
      <p15:sldGuideLst xmlns:p15="http://schemas.microsoft.com/office/powerpoint/2012/main">
        <p15:guide id="1" orient="horz" pos="1026" userDrawn="1">
          <p15:clr>
            <a:srgbClr val="C35EA4"/>
          </p15:clr>
        </p15:guide>
        <p15:guide id="2" pos="393" userDrawn="1">
          <p15:clr>
            <a:srgbClr val="C35EA4"/>
          </p15:clr>
        </p15:guide>
        <p15:guide id="3" pos="7287" userDrawn="1">
          <p15:clr>
            <a:srgbClr val="C35EA4"/>
          </p15:clr>
        </p15:guide>
        <p15:guide id="4" orient="horz" pos="3884" userDrawn="1">
          <p15:clr>
            <a:srgbClr val="C35EA4"/>
          </p15:clr>
        </p15:guide>
        <p15:guide id="5" pos="3749" userDrawn="1">
          <p15:clr>
            <a:srgbClr val="C35EA4"/>
          </p15:clr>
        </p15:guide>
        <p15:guide id="6" pos="3931" userDrawn="1">
          <p15:clr>
            <a:srgbClr val="C35EA4"/>
          </p15:clr>
        </p15:guide>
        <p15:guide id="7" orient="horz" pos="2341" userDrawn="1">
          <p15:clr>
            <a:srgbClr val="C35EA4"/>
          </p15:clr>
        </p15:guide>
        <p15:guide id="8" orient="horz" pos="2523" userDrawn="1">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ntent | one picture">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48F9B59B-5FBD-AC90-222D-13ABDC559DFC}"/>
              </a:ext>
            </a:extLst>
          </p:cNvPr>
          <p:cNvSpPr>
            <a:spLocks noGrp="1"/>
          </p:cNvSpPr>
          <p:nvPr>
            <p:ph type="body" sz="quarter" idx="16"/>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10" name="Titel 1">
            <a:extLst>
              <a:ext uri="{FF2B5EF4-FFF2-40B4-BE49-F238E27FC236}">
                <a16:creationId xmlns:a16="http://schemas.microsoft.com/office/drawing/2014/main" id="{61D3FC73-24BA-D1C7-4866-00145C743036}"/>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11" name="Untertitel 2">
            <a:extLst>
              <a:ext uri="{FF2B5EF4-FFF2-40B4-BE49-F238E27FC236}">
                <a16:creationId xmlns:a16="http://schemas.microsoft.com/office/drawing/2014/main" id="{62FCBF7C-B743-0832-5FDD-045233FBFF2C}"/>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13" name="Inhaltsplatzhalter 2">
            <a:extLst>
              <a:ext uri="{FF2B5EF4-FFF2-40B4-BE49-F238E27FC236}">
                <a16:creationId xmlns:a16="http://schemas.microsoft.com/office/drawing/2014/main" id="{70D94968-DE98-4FDF-EC75-55544A9CDFB7}"/>
              </a:ext>
            </a:extLst>
          </p:cNvPr>
          <p:cNvSpPr>
            <a:spLocks noGrp="1"/>
          </p:cNvSpPr>
          <p:nvPr>
            <p:ph sz="half" idx="1" hasCustomPrompt="1"/>
          </p:nvPr>
        </p:nvSpPr>
        <p:spPr bwMode="gray">
          <a:xfrm>
            <a:off x="623888" y="1628800"/>
            <a:ext cx="5327480"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15" name="Bildplatzhalter 8">
            <a:extLst>
              <a:ext uri="{FF2B5EF4-FFF2-40B4-BE49-F238E27FC236}">
                <a16:creationId xmlns:a16="http://schemas.microsoft.com/office/drawing/2014/main" id="{B669626A-D981-7FA4-3B7F-04120D4B9B25}"/>
              </a:ext>
            </a:extLst>
          </p:cNvPr>
          <p:cNvSpPr>
            <a:spLocks noGrp="1"/>
          </p:cNvSpPr>
          <p:nvPr>
            <p:ph type="pic" sz="quarter" idx="13" hasCustomPrompt="1"/>
          </p:nvPr>
        </p:nvSpPr>
        <p:spPr bwMode="gray">
          <a:xfrm>
            <a:off x="6240464" y="1628775"/>
            <a:ext cx="5327650" cy="4535487"/>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2" name="Date Placeholder 1">
            <a:extLst>
              <a:ext uri="{FF2B5EF4-FFF2-40B4-BE49-F238E27FC236}">
                <a16:creationId xmlns:a16="http://schemas.microsoft.com/office/drawing/2014/main" id="{9DC02D1B-157E-9C2C-933C-ABAF0073913F}"/>
              </a:ext>
            </a:extLst>
          </p:cNvPr>
          <p:cNvSpPr>
            <a:spLocks noGrp="1"/>
          </p:cNvSpPr>
          <p:nvPr>
            <p:ph type="dt" sz="half" idx="18"/>
          </p:nvPr>
        </p:nvSpPr>
        <p:spPr/>
        <p:txBody>
          <a:bodyPr/>
          <a:lstStyle/>
          <a:p>
            <a:fld id="{3C501631-473F-4ACB-8089-3AAD7088E980}" type="datetime1">
              <a:rPr lang="de-DE" smtClean="0"/>
              <a:t>25.09.2025</a:t>
            </a:fld>
            <a:endParaRPr lang="en-GB"/>
          </a:p>
        </p:txBody>
      </p:sp>
      <p:sp>
        <p:nvSpPr>
          <p:cNvPr id="3" name="Footer Placeholder 2">
            <a:extLst>
              <a:ext uri="{FF2B5EF4-FFF2-40B4-BE49-F238E27FC236}">
                <a16:creationId xmlns:a16="http://schemas.microsoft.com/office/drawing/2014/main" id="{1A8833D8-DEEF-E22B-B10C-A705D4B896F4}"/>
              </a:ext>
            </a:extLst>
          </p:cNvPr>
          <p:cNvSpPr>
            <a:spLocks noGrp="1"/>
          </p:cNvSpPr>
          <p:nvPr>
            <p:ph type="ftr" sz="quarter" idx="19"/>
          </p:nvPr>
        </p:nvSpPr>
        <p:spPr/>
        <p:txBody>
          <a:bodyPr/>
          <a:lstStyle/>
          <a:p>
            <a:endParaRPr lang="en-GB"/>
          </a:p>
        </p:txBody>
      </p:sp>
      <p:sp>
        <p:nvSpPr>
          <p:cNvPr id="5" name="Slide Number Placeholder 4">
            <a:extLst>
              <a:ext uri="{FF2B5EF4-FFF2-40B4-BE49-F238E27FC236}">
                <a16:creationId xmlns:a16="http://schemas.microsoft.com/office/drawing/2014/main" id="{CF31E6DC-CE54-FF11-8EDE-578A0BC814B7}"/>
              </a:ext>
            </a:extLst>
          </p:cNvPr>
          <p:cNvSpPr>
            <a:spLocks noGrp="1"/>
          </p:cNvSpPr>
          <p:nvPr>
            <p:ph type="sldNum" sz="quarter" idx="20"/>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36604280"/>
      </p:ext>
    </p:extLst>
  </p:cSld>
  <p:clrMapOvr>
    <a:masterClrMapping/>
  </p:clrMapOvr>
  <p:extLst>
    <p:ext uri="{DCECCB84-F9BA-43D5-87BE-67443E8EF086}">
      <p15:sldGuideLst xmlns:p15="http://schemas.microsoft.com/office/powerpoint/2012/main">
        <p15:guide id="1" pos="3749" userDrawn="1">
          <p15:clr>
            <a:srgbClr val="C35EA4"/>
          </p15:clr>
        </p15:guide>
        <p15:guide id="2" pos="3931" userDrawn="1">
          <p15:clr>
            <a:srgbClr val="C35EA4"/>
          </p15:clr>
        </p15:guide>
        <p15:guide id="3" pos="7287" userDrawn="1">
          <p15:clr>
            <a:srgbClr val="C35EA4"/>
          </p15:clr>
        </p15:guide>
        <p15:guide id="4" pos="393" userDrawn="1">
          <p15:clr>
            <a:srgbClr val="C35EA4"/>
          </p15:clr>
        </p15:guide>
        <p15:guide id="5" orient="horz" pos="1026" userDrawn="1">
          <p15:clr>
            <a:srgbClr val="C35EA4"/>
          </p15:clr>
        </p15:guide>
        <p15:guide id="6" orient="horz" pos="3884" userDrawn="1">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 two pictures">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7749A286-A2AF-41E3-9775-3B9DC136EA9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6331" r="21519" b="14439"/>
          <a:stretch>
            <a:fillRect/>
          </a:stretch>
        </p:blipFill>
        <p:spPr bwMode="gray">
          <a:xfrm>
            <a:off x="5015880" y="1340769"/>
            <a:ext cx="2798152" cy="1537131"/>
          </a:xfrm>
          <a:custGeom>
            <a:avLst/>
            <a:gdLst>
              <a:gd name="connsiteX0" fmla="*/ 0 w 2798152"/>
              <a:gd name="connsiteY0" fmla="*/ 0 h 1537131"/>
              <a:gd name="connsiteX1" fmla="*/ 2798152 w 2798152"/>
              <a:gd name="connsiteY1" fmla="*/ 0 h 1537131"/>
              <a:gd name="connsiteX2" fmla="*/ 2798152 w 2798152"/>
              <a:gd name="connsiteY2" fmla="*/ 288006 h 1537131"/>
              <a:gd name="connsiteX3" fmla="*/ 288032 w 2798152"/>
              <a:gd name="connsiteY3" fmla="*/ 288006 h 1537131"/>
              <a:gd name="connsiteX4" fmla="*/ 288032 w 2798152"/>
              <a:gd name="connsiteY4" fmla="*/ 1537131 h 1537131"/>
              <a:gd name="connsiteX5" fmla="*/ 0 w 2798152"/>
              <a:gd name="connsiteY5" fmla="*/ 1537131 h 153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8152" h="1537131">
                <a:moveTo>
                  <a:pt x="0" y="0"/>
                </a:moveTo>
                <a:lnTo>
                  <a:pt x="2798152" y="0"/>
                </a:lnTo>
                <a:lnTo>
                  <a:pt x="2798152" y="288006"/>
                </a:lnTo>
                <a:lnTo>
                  <a:pt x="288032" y="288006"/>
                </a:lnTo>
                <a:lnTo>
                  <a:pt x="288032" y="1537131"/>
                </a:lnTo>
                <a:lnTo>
                  <a:pt x="0" y="1537131"/>
                </a:lnTo>
                <a:close/>
              </a:path>
            </a:pathLst>
          </a:custGeom>
        </p:spPr>
      </p:pic>
      <p:sp>
        <p:nvSpPr>
          <p:cNvPr id="23" name="Rechteck 22">
            <a:extLst>
              <a:ext uri="{FF2B5EF4-FFF2-40B4-BE49-F238E27FC236}">
                <a16:creationId xmlns:a16="http://schemas.microsoft.com/office/drawing/2014/main" id="{CF4E889B-7ADC-4917-816D-CCBF41047134}"/>
              </a:ext>
              <a:ext uri="{C183D7F6-B498-43B3-948B-1728B52AA6E4}">
                <adec:decorative xmlns:adec="http://schemas.microsoft.com/office/drawing/2017/decorative" val="1"/>
              </a:ext>
            </a:extLst>
          </p:cNvPr>
          <p:cNvSpPr/>
          <p:nvPr userDrawn="1"/>
        </p:nvSpPr>
        <p:spPr bwMode="gray">
          <a:xfrm>
            <a:off x="4367808" y="6092792"/>
            <a:ext cx="3096000" cy="7200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sp>
        <p:nvSpPr>
          <p:cNvPr id="11" name="Textplatzhalter 7">
            <a:extLst>
              <a:ext uri="{FF2B5EF4-FFF2-40B4-BE49-F238E27FC236}">
                <a16:creationId xmlns:a16="http://schemas.microsoft.com/office/drawing/2014/main" id="{7947676C-82C8-3F44-7E37-317091044EDC}"/>
              </a:ext>
            </a:extLst>
          </p:cNvPr>
          <p:cNvSpPr>
            <a:spLocks noGrp="1"/>
          </p:cNvSpPr>
          <p:nvPr>
            <p:ph type="body" sz="quarter" idx="16"/>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13" name="Titel 1">
            <a:extLst>
              <a:ext uri="{FF2B5EF4-FFF2-40B4-BE49-F238E27FC236}">
                <a16:creationId xmlns:a16="http://schemas.microsoft.com/office/drawing/2014/main" id="{DC4B6462-A7B2-7FF6-12D0-23E95ADD82D1}"/>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15" name="Untertitel 2">
            <a:extLst>
              <a:ext uri="{FF2B5EF4-FFF2-40B4-BE49-F238E27FC236}">
                <a16:creationId xmlns:a16="http://schemas.microsoft.com/office/drawing/2014/main" id="{45A11F77-19ED-2E9B-EB73-AB737D7C0749}"/>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16" name="Bildplatzhalter 8">
            <a:extLst>
              <a:ext uri="{FF2B5EF4-FFF2-40B4-BE49-F238E27FC236}">
                <a16:creationId xmlns:a16="http://schemas.microsoft.com/office/drawing/2014/main" id="{651CE060-6679-FF6A-E823-6B996A3292C0}"/>
              </a:ext>
            </a:extLst>
          </p:cNvPr>
          <p:cNvSpPr>
            <a:spLocks noGrp="1"/>
          </p:cNvSpPr>
          <p:nvPr>
            <p:ph type="pic" sz="quarter" idx="13" hasCustomPrompt="1"/>
          </p:nvPr>
        </p:nvSpPr>
        <p:spPr bwMode="gray">
          <a:xfrm>
            <a:off x="5303912" y="1628800"/>
            <a:ext cx="4392000" cy="2880000"/>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17" name="Bildplatzhalter 8">
            <a:extLst>
              <a:ext uri="{FF2B5EF4-FFF2-40B4-BE49-F238E27FC236}">
                <a16:creationId xmlns:a16="http://schemas.microsoft.com/office/drawing/2014/main" id="{61510ECA-B8F3-DCA3-6314-EF8C1D6A7700}"/>
              </a:ext>
            </a:extLst>
          </p:cNvPr>
          <p:cNvSpPr>
            <a:spLocks noGrp="1"/>
          </p:cNvSpPr>
          <p:nvPr>
            <p:ph type="pic" sz="quarter" idx="18" hasCustomPrompt="1"/>
          </p:nvPr>
        </p:nvSpPr>
        <p:spPr bwMode="gray">
          <a:xfrm>
            <a:off x="4367808" y="4149584"/>
            <a:ext cx="3096000" cy="1942704"/>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18" name="Inhaltsplatzhalter 2">
            <a:extLst>
              <a:ext uri="{FF2B5EF4-FFF2-40B4-BE49-F238E27FC236}">
                <a16:creationId xmlns:a16="http://schemas.microsoft.com/office/drawing/2014/main" id="{C10D86C3-3211-9536-E2CE-873CF639314D}"/>
              </a:ext>
            </a:extLst>
          </p:cNvPr>
          <p:cNvSpPr>
            <a:spLocks noGrp="1"/>
          </p:cNvSpPr>
          <p:nvPr>
            <p:ph sz="half" idx="1" hasCustomPrompt="1"/>
          </p:nvPr>
        </p:nvSpPr>
        <p:spPr bwMode="gray">
          <a:xfrm>
            <a:off x="623888" y="1628800"/>
            <a:ext cx="3455987"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2" name="Date Placeholder 1">
            <a:extLst>
              <a:ext uri="{FF2B5EF4-FFF2-40B4-BE49-F238E27FC236}">
                <a16:creationId xmlns:a16="http://schemas.microsoft.com/office/drawing/2014/main" id="{83D668B2-A803-86CC-3C9E-3B7803473C30}"/>
              </a:ext>
            </a:extLst>
          </p:cNvPr>
          <p:cNvSpPr>
            <a:spLocks noGrp="1"/>
          </p:cNvSpPr>
          <p:nvPr>
            <p:ph type="dt" sz="half" idx="19"/>
          </p:nvPr>
        </p:nvSpPr>
        <p:spPr/>
        <p:txBody>
          <a:bodyPr/>
          <a:lstStyle/>
          <a:p>
            <a:fld id="{05A38EC8-C8D0-4664-B568-A70185B74B70}" type="datetime1">
              <a:rPr lang="de-DE" smtClean="0"/>
              <a:t>25.09.2025</a:t>
            </a:fld>
            <a:endParaRPr lang="en-GB"/>
          </a:p>
        </p:txBody>
      </p:sp>
      <p:sp>
        <p:nvSpPr>
          <p:cNvPr id="3" name="Footer Placeholder 2">
            <a:extLst>
              <a:ext uri="{FF2B5EF4-FFF2-40B4-BE49-F238E27FC236}">
                <a16:creationId xmlns:a16="http://schemas.microsoft.com/office/drawing/2014/main" id="{65172173-91AF-FBF6-64D7-55294463A156}"/>
              </a:ext>
            </a:extLst>
          </p:cNvPr>
          <p:cNvSpPr>
            <a:spLocks noGrp="1"/>
          </p:cNvSpPr>
          <p:nvPr>
            <p:ph type="ftr" sz="quarter" idx="20"/>
          </p:nvPr>
        </p:nvSpPr>
        <p:spPr/>
        <p:txBody>
          <a:bodyPr/>
          <a:lstStyle/>
          <a:p>
            <a:endParaRPr lang="en-GB"/>
          </a:p>
        </p:txBody>
      </p:sp>
      <p:sp>
        <p:nvSpPr>
          <p:cNvPr id="5" name="Slide Number Placeholder 4">
            <a:extLst>
              <a:ext uri="{FF2B5EF4-FFF2-40B4-BE49-F238E27FC236}">
                <a16:creationId xmlns:a16="http://schemas.microsoft.com/office/drawing/2014/main" id="{657217E3-AE2E-1250-962D-2CCDDAC1B317}"/>
              </a:ext>
            </a:extLst>
          </p:cNvPr>
          <p:cNvSpPr>
            <a:spLocks noGrp="1"/>
          </p:cNvSpPr>
          <p:nvPr>
            <p:ph type="sldNum" sz="quarter" idx="21"/>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2400735421"/>
      </p:ext>
    </p:extLst>
  </p:cSld>
  <p:clrMapOvr>
    <a:masterClrMapping/>
  </p:clrMapOvr>
  <p:extLst>
    <p:ext uri="{DCECCB84-F9BA-43D5-87BE-67443E8EF086}">
      <p15:sldGuideLst xmlns:p15="http://schemas.microsoft.com/office/powerpoint/2012/main">
        <p15:guide id="1" pos="2570" userDrawn="1">
          <p15:clr>
            <a:srgbClr val="C35EA4"/>
          </p15:clr>
        </p15:guide>
        <p15:guide id="3" pos="7287" userDrawn="1">
          <p15:clr>
            <a:srgbClr val="C35EA4"/>
          </p15:clr>
        </p15:guide>
        <p15:guide id="4" pos="393" userDrawn="1">
          <p15:clr>
            <a:srgbClr val="C35EA4"/>
          </p15:clr>
        </p15:guide>
        <p15:guide id="5" orient="horz" pos="1026" userDrawn="1">
          <p15:clr>
            <a:srgbClr val="C35EA4"/>
          </p15:clr>
        </p15:guide>
        <p15:guide id="6" orient="horz" pos="3884" userDrawn="1">
          <p15:clr>
            <a:srgbClr val="C35EA4"/>
          </p15:clr>
        </p15:guide>
        <p15:guide id="7" pos="2751"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picture | one content">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7FA531D7-11F6-5F3E-85D7-0A9F91FA792A}"/>
              </a:ext>
            </a:extLst>
          </p:cNvPr>
          <p:cNvSpPr>
            <a:spLocks noGrp="1"/>
          </p:cNvSpPr>
          <p:nvPr>
            <p:ph type="body" sz="quarter" idx="16"/>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10" name="Titel 1">
            <a:extLst>
              <a:ext uri="{FF2B5EF4-FFF2-40B4-BE49-F238E27FC236}">
                <a16:creationId xmlns:a16="http://schemas.microsoft.com/office/drawing/2014/main" id="{81C02FCF-6B63-7363-7C48-60727DAD3414}"/>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11" name="Untertitel 2">
            <a:extLst>
              <a:ext uri="{FF2B5EF4-FFF2-40B4-BE49-F238E27FC236}">
                <a16:creationId xmlns:a16="http://schemas.microsoft.com/office/drawing/2014/main" id="{8376D0C1-D737-6B0D-6EAF-ECF21FC56801}"/>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13" name="Bildplatzhalter 8">
            <a:extLst>
              <a:ext uri="{FF2B5EF4-FFF2-40B4-BE49-F238E27FC236}">
                <a16:creationId xmlns:a16="http://schemas.microsoft.com/office/drawing/2014/main" id="{BD949D42-C9DD-F392-F20C-D1A4290E2810}"/>
              </a:ext>
            </a:extLst>
          </p:cNvPr>
          <p:cNvSpPr>
            <a:spLocks noGrp="1"/>
          </p:cNvSpPr>
          <p:nvPr>
            <p:ph type="pic" sz="quarter" idx="13" hasCustomPrompt="1"/>
          </p:nvPr>
        </p:nvSpPr>
        <p:spPr bwMode="gray">
          <a:xfrm>
            <a:off x="1847528" y="1917304"/>
            <a:ext cx="4104000" cy="4248000"/>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15" name="Inhaltsplatzhalter 2">
            <a:extLst>
              <a:ext uri="{FF2B5EF4-FFF2-40B4-BE49-F238E27FC236}">
                <a16:creationId xmlns:a16="http://schemas.microsoft.com/office/drawing/2014/main" id="{CC577A71-39FD-4FF2-2159-66D6FF3C8F65}"/>
              </a:ext>
            </a:extLst>
          </p:cNvPr>
          <p:cNvSpPr>
            <a:spLocks noGrp="1"/>
          </p:cNvSpPr>
          <p:nvPr>
            <p:ph sz="half" idx="1" hasCustomPrompt="1"/>
          </p:nvPr>
        </p:nvSpPr>
        <p:spPr bwMode="gray">
          <a:xfrm>
            <a:off x="6240016" y="1628775"/>
            <a:ext cx="5327480" cy="453602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2" name="Date Placeholder 1">
            <a:extLst>
              <a:ext uri="{FF2B5EF4-FFF2-40B4-BE49-F238E27FC236}">
                <a16:creationId xmlns:a16="http://schemas.microsoft.com/office/drawing/2014/main" id="{9433FCBF-1E03-71F7-B9B3-00A499B18E75}"/>
              </a:ext>
            </a:extLst>
          </p:cNvPr>
          <p:cNvSpPr>
            <a:spLocks noGrp="1"/>
          </p:cNvSpPr>
          <p:nvPr>
            <p:ph type="dt" sz="half" idx="18"/>
          </p:nvPr>
        </p:nvSpPr>
        <p:spPr/>
        <p:txBody>
          <a:bodyPr/>
          <a:lstStyle/>
          <a:p>
            <a:fld id="{5F20DE3A-4448-44A2-BE15-949A36CC104F}" type="datetime1">
              <a:rPr lang="de-DE" smtClean="0"/>
              <a:t>25.09.2025</a:t>
            </a:fld>
            <a:endParaRPr lang="en-GB"/>
          </a:p>
        </p:txBody>
      </p:sp>
      <p:sp>
        <p:nvSpPr>
          <p:cNvPr id="3" name="Footer Placeholder 2">
            <a:extLst>
              <a:ext uri="{FF2B5EF4-FFF2-40B4-BE49-F238E27FC236}">
                <a16:creationId xmlns:a16="http://schemas.microsoft.com/office/drawing/2014/main" id="{2CFD7555-AFB6-2919-E3A3-C93C649AF4E1}"/>
              </a:ext>
            </a:extLst>
          </p:cNvPr>
          <p:cNvSpPr>
            <a:spLocks noGrp="1"/>
          </p:cNvSpPr>
          <p:nvPr>
            <p:ph type="ftr" sz="quarter" idx="19"/>
          </p:nvPr>
        </p:nvSpPr>
        <p:spPr/>
        <p:txBody>
          <a:bodyPr/>
          <a:lstStyle/>
          <a:p>
            <a:endParaRPr lang="en-GB"/>
          </a:p>
        </p:txBody>
      </p:sp>
      <p:sp>
        <p:nvSpPr>
          <p:cNvPr id="5" name="Slide Number Placeholder 4">
            <a:extLst>
              <a:ext uri="{FF2B5EF4-FFF2-40B4-BE49-F238E27FC236}">
                <a16:creationId xmlns:a16="http://schemas.microsoft.com/office/drawing/2014/main" id="{8C47FEA5-B8A2-79A6-B85D-3C005621E389}"/>
              </a:ext>
            </a:extLst>
          </p:cNvPr>
          <p:cNvSpPr>
            <a:spLocks noGrp="1"/>
          </p:cNvSpPr>
          <p:nvPr>
            <p:ph type="sldNum" sz="quarter" idx="20"/>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1181860749"/>
      </p:ext>
    </p:extLst>
  </p:cSld>
  <p:clrMapOvr>
    <a:masterClrMapping/>
  </p:clrMapOvr>
  <p:extLst>
    <p:ext uri="{DCECCB84-F9BA-43D5-87BE-67443E8EF086}">
      <p15:sldGuideLst xmlns:p15="http://schemas.microsoft.com/office/powerpoint/2012/main">
        <p15:guide id="1" pos="393" userDrawn="1">
          <p15:clr>
            <a:srgbClr val="C35EA4"/>
          </p15:clr>
        </p15:guide>
        <p15:guide id="2" pos="7287" userDrawn="1">
          <p15:clr>
            <a:srgbClr val="C35EA4"/>
          </p15:clr>
        </p15:guide>
        <p15:guide id="3" orient="horz" pos="1026" userDrawn="1">
          <p15:clr>
            <a:srgbClr val="C35EA4"/>
          </p15:clr>
        </p15:guide>
        <p15:guide id="4" orient="horz" pos="3884" userDrawn="1">
          <p15:clr>
            <a:srgbClr val="C35EA4"/>
          </p15:clr>
        </p15:guide>
        <p15:guide id="5" pos="5518" userDrawn="1">
          <p15:clr>
            <a:srgbClr val="C35EA4"/>
          </p15:clr>
        </p15:guide>
        <p15:guide id="6" pos="5700" userDrawn="1">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s | three pictures">
    <p:spTree>
      <p:nvGrpSpPr>
        <p:cNvPr id="1" name=""/>
        <p:cNvGrpSpPr/>
        <p:nvPr/>
      </p:nvGrpSpPr>
      <p:grpSpPr>
        <a:xfrm>
          <a:off x="0" y="0"/>
          <a:ext cx="0" cy="0"/>
          <a:chOff x="0" y="0"/>
          <a:chExt cx="0" cy="0"/>
        </a:xfrm>
      </p:grpSpPr>
      <p:sp>
        <p:nvSpPr>
          <p:cNvPr id="16" name="Textplatzhalter 7">
            <a:extLst>
              <a:ext uri="{FF2B5EF4-FFF2-40B4-BE49-F238E27FC236}">
                <a16:creationId xmlns:a16="http://schemas.microsoft.com/office/drawing/2014/main" id="{7D9C53D9-353D-FD74-F4CF-3BC7EEDA9A12}"/>
              </a:ext>
            </a:extLst>
          </p:cNvPr>
          <p:cNvSpPr>
            <a:spLocks noGrp="1"/>
          </p:cNvSpPr>
          <p:nvPr>
            <p:ph type="body" sz="quarter" idx="15"/>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19" name="Titel 11">
            <a:extLst>
              <a:ext uri="{FF2B5EF4-FFF2-40B4-BE49-F238E27FC236}">
                <a16:creationId xmlns:a16="http://schemas.microsoft.com/office/drawing/2014/main" id="{0CD53484-74C3-5A20-B15E-0B122173E856}"/>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20" name="Untertitel 2">
            <a:extLst>
              <a:ext uri="{FF2B5EF4-FFF2-40B4-BE49-F238E27FC236}">
                <a16:creationId xmlns:a16="http://schemas.microsoft.com/office/drawing/2014/main" id="{3C7F5A71-FE70-7FD9-1179-9DFAC7D2E89C}"/>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21" name="Bildplatzhalter 8">
            <a:extLst>
              <a:ext uri="{FF2B5EF4-FFF2-40B4-BE49-F238E27FC236}">
                <a16:creationId xmlns:a16="http://schemas.microsoft.com/office/drawing/2014/main" id="{E28AAC3E-1004-AF87-78A7-0431B7C2601A}"/>
              </a:ext>
            </a:extLst>
          </p:cNvPr>
          <p:cNvSpPr>
            <a:spLocks noGrp="1"/>
          </p:cNvSpPr>
          <p:nvPr>
            <p:ph type="pic" sz="quarter" idx="19" hasCustomPrompt="1"/>
          </p:nvPr>
        </p:nvSpPr>
        <p:spPr bwMode="gray">
          <a:xfrm>
            <a:off x="623888" y="1628800"/>
            <a:ext cx="3455987" cy="2087538"/>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22" name="Inhaltsplatzhalter 2">
            <a:extLst>
              <a:ext uri="{FF2B5EF4-FFF2-40B4-BE49-F238E27FC236}">
                <a16:creationId xmlns:a16="http://schemas.microsoft.com/office/drawing/2014/main" id="{3430334A-76F6-1D09-E3D8-A32C54286223}"/>
              </a:ext>
            </a:extLst>
          </p:cNvPr>
          <p:cNvSpPr>
            <a:spLocks noGrp="1"/>
          </p:cNvSpPr>
          <p:nvPr>
            <p:ph idx="1" hasCustomPrompt="1"/>
          </p:nvPr>
        </p:nvSpPr>
        <p:spPr bwMode="gray">
          <a:xfrm>
            <a:off x="623888" y="4005064"/>
            <a:ext cx="3455988" cy="216078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24" name="Bildplatzhalter 8">
            <a:extLst>
              <a:ext uri="{FF2B5EF4-FFF2-40B4-BE49-F238E27FC236}">
                <a16:creationId xmlns:a16="http://schemas.microsoft.com/office/drawing/2014/main" id="{1D451643-B65D-0F03-16B6-644B06907CE3}"/>
              </a:ext>
            </a:extLst>
          </p:cNvPr>
          <p:cNvSpPr>
            <a:spLocks noGrp="1"/>
          </p:cNvSpPr>
          <p:nvPr>
            <p:ph type="pic" sz="quarter" idx="20" hasCustomPrompt="1"/>
          </p:nvPr>
        </p:nvSpPr>
        <p:spPr bwMode="gray">
          <a:xfrm>
            <a:off x="4367807" y="1628800"/>
            <a:ext cx="3456979" cy="2087538"/>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25" name="Inhaltsplatzhalter 3">
            <a:extLst>
              <a:ext uri="{FF2B5EF4-FFF2-40B4-BE49-F238E27FC236}">
                <a16:creationId xmlns:a16="http://schemas.microsoft.com/office/drawing/2014/main" id="{88FA0185-42CE-E2E8-0F7B-A298617A83CB}"/>
              </a:ext>
            </a:extLst>
          </p:cNvPr>
          <p:cNvSpPr>
            <a:spLocks noGrp="1"/>
          </p:cNvSpPr>
          <p:nvPr>
            <p:ph sz="half" idx="2" hasCustomPrompt="1"/>
          </p:nvPr>
        </p:nvSpPr>
        <p:spPr bwMode="gray">
          <a:xfrm>
            <a:off x="4367212" y="4005064"/>
            <a:ext cx="3457575" cy="2160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26" name="Bildplatzhalter 8">
            <a:extLst>
              <a:ext uri="{FF2B5EF4-FFF2-40B4-BE49-F238E27FC236}">
                <a16:creationId xmlns:a16="http://schemas.microsoft.com/office/drawing/2014/main" id="{CAAFEFA2-5336-5BB1-B226-E380686617F9}"/>
              </a:ext>
            </a:extLst>
          </p:cNvPr>
          <p:cNvSpPr>
            <a:spLocks noGrp="1"/>
          </p:cNvSpPr>
          <p:nvPr>
            <p:ph type="pic" sz="quarter" idx="21" hasCustomPrompt="1"/>
          </p:nvPr>
        </p:nvSpPr>
        <p:spPr bwMode="gray">
          <a:xfrm>
            <a:off x="8112125" y="1628800"/>
            <a:ext cx="3456979" cy="2087538"/>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27" name="Inhaltsplatzhalter 3">
            <a:extLst>
              <a:ext uri="{FF2B5EF4-FFF2-40B4-BE49-F238E27FC236}">
                <a16:creationId xmlns:a16="http://schemas.microsoft.com/office/drawing/2014/main" id="{3EAE76DA-F235-5EA4-E50C-88F3156732AE}"/>
              </a:ext>
            </a:extLst>
          </p:cNvPr>
          <p:cNvSpPr>
            <a:spLocks noGrp="1"/>
          </p:cNvSpPr>
          <p:nvPr>
            <p:ph sz="half" idx="18" hasCustomPrompt="1"/>
          </p:nvPr>
        </p:nvSpPr>
        <p:spPr bwMode="gray">
          <a:xfrm>
            <a:off x="8112125" y="4005064"/>
            <a:ext cx="3456099" cy="2160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3" name="Date Placeholder 2">
            <a:extLst>
              <a:ext uri="{FF2B5EF4-FFF2-40B4-BE49-F238E27FC236}">
                <a16:creationId xmlns:a16="http://schemas.microsoft.com/office/drawing/2014/main" id="{42FE5789-8885-CE06-4EB9-47212A486A5A}"/>
              </a:ext>
            </a:extLst>
          </p:cNvPr>
          <p:cNvSpPr>
            <a:spLocks noGrp="1"/>
          </p:cNvSpPr>
          <p:nvPr>
            <p:ph type="dt" sz="half" idx="22"/>
          </p:nvPr>
        </p:nvSpPr>
        <p:spPr/>
        <p:txBody>
          <a:bodyPr/>
          <a:lstStyle/>
          <a:p>
            <a:fld id="{6820D18C-5CDC-42F2-AD92-0EF6F4BDD0B1}" type="datetime1">
              <a:rPr lang="de-DE" smtClean="0"/>
              <a:t>25.09.2025</a:t>
            </a:fld>
            <a:endParaRPr lang="en-GB"/>
          </a:p>
        </p:txBody>
      </p:sp>
      <p:sp>
        <p:nvSpPr>
          <p:cNvPr id="4" name="Footer Placeholder 3">
            <a:extLst>
              <a:ext uri="{FF2B5EF4-FFF2-40B4-BE49-F238E27FC236}">
                <a16:creationId xmlns:a16="http://schemas.microsoft.com/office/drawing/2014/main" id="{4E63C795-89F2-6F19-B9C8-D429BF2DCAC7}"/>
              </a:ext>
            </a:extLst>
          </p:cNvPr>
          <p:cNvSpPr>
            <a:spLocks noGrp="1"/>
          </p:cNvSpPr>
          <p:nvPr>
            <p:ph type="ftr" sz="quarter" idx="23"/>
          </p:nvPr>
        </p:nvSpPr>
        <p:spPr/>
        <p:txBody>
          <a:bodyPr/>
          <a:lstStyle/>
          <a:p>
            <a:endParaRPr lang="en-GB"/>
          </a:p>
        </p:txBody>
      </p:sp>
      <p:sp>
        <p:nvSpPr>
          <p:cNvPr id="5" name="Slide Number Placeholder 4">
            <a:extLst>
              <a:ext uri="{FF2B5EF4-FFF2-40B4-BE49-F238E27FC236}">
                <a16:creationId xmlns:a16="http://schemas.microsoft.com/office/drawing/2014/main" id="{07056621-E929-413E-1950-0D5F9A567AFF}"/>
              </a:ext>
            </a:extLst>
          </p:cNvPr>
          <p:cNvSpPr>
            <a:spLocks noGrp="1"/>
          </p:cNvSpPr>
          <p:nvPr>
            <p:ph type="sldNum" sz="quarter" idx="24"/>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353535495"/>
      </p:ext>
    </p:extLst>
  </p:cSld>
  <p:clrMapOvr>
    <a:masterClrMapping/>
  </p:clrMapOvr>
  <p:extLst>
    <p:ext uri="{DCECCB84-F9BA-43D5-87BE-67443E8EF086}">
      <p15:sldGuideLst xmlns:p15="http://schemas.microsoft.com/office/powerpoint/2012/main">
        <p15:guide id="1" orient="horz" pos="1026" userDrawn="1">
          <p15:clr>
            <a:srgbClr val="C35EA4"/>
          </p15:clr>
        </p15:guide>
        <p15:guide id="2" pos="393" userDrawn="1">
          <p15:clr>
            <a:srgbClr val="C35EA4"/>
          </p15:clr>
        </p15:guide>
        <p15:guide id="3" pos="7287" userDrawn="1">
          <p15:clr>
            <a:srgbClr val="C35EA4"/>
          </p15:clr>
        </p15:guide>
        <p15:guide id="4" orient="horz" pos="3884" userDrawn="1">
          <p15:clr>
            <a:srgbClr val="C35EA4"/>
          </p15:clr>
        </p15:guide>
        <p15:guide id="5" pos="2751" userDrawn="1">
          <p15:clr>
            <a:srgbClr val="C35EA4"/>
          </p15:clr>
        </p15:guide>
        <p15:guide id="6" pos="4929" userDrawn="1">
          <p15:clr>
            <a:srgbClr val="C35EA4"/>
          </p15:clr>
        </p15:guide>
        <p15:guide id="7" orient="horz" pos="2341" userDrawn="1">
          <p15:clr>
            <a:srgbClr val="C35EA4"/>
          </p15:clr>
        </p15:guide>
        <p15:guide id="8" orient="horz" pos="2523" userDrawn="1">
          <p15:clr>
            <a:srgbClr val="C35EA4"/>
          </p15:clr>
        </p15:guide>
        <p15:guide id="9" pos="5110" userDrawn="1">
          <p15:clr>
            <a:srgbClr val="C35EA4"/>
          </p15:clr>
        </p15:guide>
        <p15:guide id="10" pos="2570"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Key message | big 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prstGeom prst="rect">
            <a:avLst/>
          </a:prstGeom>
          <a:solidFill>
            <a:schemeClr val="bg1">
              <a:lumMod val="95000"/>
            </a:schemeClr>
          </a:solidFill>
        </p:spPr>
        <p:txBody>
          <a:bodyPr lIns="5976000" rIns="288000" bIns="2736000" anchor="ctr"/>
          <a:lstStyle>
            <a:lvl1pPr algn="l">
              <a:lnSpc>
                <a:spcPct val="100000"/>
              </a:lnSpc>
              <a:spcBef>
                <a:spcPts val="0"/>
              </a:spcBef>
              <a:defRPr sz="1200" b="0">
                <a:latin typeface="+mn-lt"/>
              </a:defRPr>
            </a:lvl1pPr>
          </a:lstStyle>
          <a:p>
            <a:pPr lvl="0"/>
            <a:r>
              <a:rPr lang="en-GB" sz="1000">
                <a:solidFill>
                  <a:schemeClr val="tx1"/>
                </a:solidFill>
              </a:rPr>
              <a:t>Please insert an image using the "Insert" tab and click on the "Images" button. </a:t>
            </a:r>
            <a:br>
              <a:rPr lang="en-GB" sz="1000">
                <a:solidFill>
                  <a:schemeClr val="tx1"/>
                </a:solidFill>
              </a:rPr>
            </a:br>
            <a:r>
              <a:rPr lang="en-US" sz="1000">
                <a:solidFill>
                  <a:schemeClr val="tx1"/>
                </a:solidFill>
              </a:rPr>
              <a:t>Alternatively, right-click on the gradient and the title placeholder and place them in the background. Insert the image by clicking on the icon and place it in the background again.</a:t>
            </a:r>
            <a:endParaRPr lang="en-GB" sz="1000">
              <a:solidFill>
                <a:schemeClr val="tx1"/>
              </a:solidFill>
            </a:endParaRPr>
          </a:p>
        </p:txBody>
      </p:sp>
      <p:sp>
        <p:nvSpPr>
          <p:cNvPr id="6" name="Textplatzhalter 13">
            <a:extLst>
              <a:ext uri="{FF2B5EF4-FFF2-40B4-BE49-F238E27FC236}">
                <a16:creationId xmlns:a16="http://schemas.microsoft.com/office/drawing/2014/main" id="{927B0B4F-F2D0-E42F-AFCB-5B1F56902937}"/>
              </a:ext>
              <a:ext uri="{C183D7F6-B498-43B3-948B-1728B52AA6E4}">
                <adec:decorative xmlns:adec="http://schemas.microsoft.com/office/drawing/2017/decorative" val="1"/>
              </a:ext>
            </a:extLst>
          </p:cNvPr>
          <p:cNvSpPr>
            <a:spLocks noGrp="1"/>
          </p:cNvSpPr>
          <p:nvPr>
            <p:ph type="body" sz="quarter" idx="18" hasCustomPrompt="1"/>
          </p:nvPr>
        </p:nvSpPr>
        <p:spPr bwMode="gray">
          <a:xfrm>
            <a:off x="0" y="0"/>
            <a:ext cx="12192000" cy="6857999"/>
          </a:xfrm>
          <a:gradFill>
            <a:gsLst>
              <a:gs pos="0">
                <a:srgbClr val="000000">
                  <a:alpha val="80000"/>
                </a:srgbClr>
              </a:gs>
              <a:gs pos="75000">
                <a:srgbClr val="000000">
                  <a:alpha val="0"/>
                </a:srgbClr>
              </a:gs>
            </a:gsLst>
            <a:lin ang="0" scaled="1"/>
          </a:gradFill>
        </p:spPr>
        <p:txBody>
          <a:bodyPr/>
          <a:lstStyle>
            <a:lvl1pPr marL="0" indent="0">
              <a:lnSpc>
                <a:spcPct val="100000"/>
              </a:lnSpc>
              <a:spcBef>
                <a:spcPts val="0"/>
              </a:spcBef>
              <a:spcAft>
                <a:spcPts val="0"/>
              </a:spcAft>
              <a:buFont typeface="Arial" panose="020B0604020202020204" pitchFamily="34" charset="0"/>
              <a:buNone/>
              <a:defRPr sz="10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100">
                <a:solidFill>
                  <a:schemeClr val="tx1">
                    <a:alpha val="0"/>
                  </a:schemeClr>
                </a:solidFill>
                <a:latin typeface="+mn-lt"/>
              </a:defRPr>
            </a:lvl2pPr>
            <a:lvl3pPr marL="0" indent="0">
              <a:lnSpc>
                <a:spcPct val="100000"/>
              </a:lnSpc>
              <a:spcBef>
                <a:spcPts val="0"/>
              </a:spcBef>
              <a:spcAft>
                <a:spcPts val="0"/>
              </a:spcAft>
              <a:buNone/>
              <a:defRPr sz="100">
                <a:solidFill>
                  <a:schemeClr val="tx1">
                    <a:alpha val="0"/>
                  </a:schemeClr>
                </a:solidFill>
                <a:latin typeface="+mn-lt"/>
              </a:defRPr>
            </a:lvl3pPr>
            <a:lvl4pPr marL="0" indent="0">
              <a:lnSpc>
                <a:spcPct val="100000"/>
              </a:lnSpc>
              <a:spcBef>
                <a:spcPts val="0"/>
              </a:spcBef>
              <a:spcAft>
                <a:spcPts val="0"/>
              </a:spcAft>
              <a:buNone/>
              <a:defRPr sz="100">
                <a:solidFill>
                  <a:schemeClr val="tx1">
                    <a:alpha val="0"/>
                  </a:schemeClr>
                </a:solidFill>
                <a:latin typeface="+mn-lt"/>
              </a:defRPr>
            </a:lvl4pPr>
            <a:lvl5pPr marL="0" indent="0">
              <a:lnSpc>
                <a:spcPct val="100000"/>
              </a:lnSpc>
              <a:spcBef>
                <a:spcPts val="0"/>
              </a:spcBef>
              <a:spcAft>
                <a:spcPts val="0"/>
              </a:spcAft>
              <a:buNone/>
              <a:defRPr sz="100">
                <a:solidFill>
                  <a:schemeClr val="tx1">
                    <a:alpha val="0"/>
                  </a:schemeClr>
                </a:solidFill>
                <a:latin typeface="+mn-lt"/>
              </a:defRPr>
            </a:lvl5pPr>
            <a:lvl6pPr marL="0" indent="0">
              <a:lnSpc>
                <a:spcPct val="100000"/>
              </a:lnSpc>
              <a:spcBef>
                <a:spcPts val="0"/>
              </a:spcBef>
              <a:spcAft>
                <a:spcPts val="0"/>
              </a:spcAft>
              <a:buNone/>
              <a:defRPr sz="100">
                <a:solidFill>
                  <a:schemeClr val="tx1">
                    <a:alpha val="0"/>
                  </a:schemeClr>
                </a:solidFill>
                <a:latin typeface="+mn-lt"/>
              </a:defRPr>
            </a:lvl6pPr>
            <a:lvl7pPr marL="0" indent="0">
              <a:lnSpc>
                <a:spcPct val="100000"/>
              </a:lnSpc>
              <a:spcBef>
                <a:spcPts val="0"/>
              </a:spcBef>
              <a:spcAft>
                <a:spcPts val="0"/>
              </a:spcAft>
              <a:buNone/>
              <a:defRPr sz="100">
                <a:solidFill>
                  <a:schemeClr val="tx1">
                    <a:alpha val="0"/>
                  </a:schemeClr>
                </a:solidFill>
                <a:latin typeface="+mn-lt"/>
              </a:defRPr>
            </a:lvl7pPr>
            <a:lvl8pPr marL="0" indent="0">
              <a:lnSpc>
                <a:spcPct val="100000"/>
              </a:lnSpc>
              <a:spcBef>
                <a:spcPts val="0"/>
              </a:spcBef>
              <a:spcAft>
                <a:spcPts val="0"/>
              </a:spcAft>
              <a:buNone/>
              <a:defRPr sz="100">
                <a:solidFill>
                  <a:schemeClr val="tx1">
                    <a:alpha val="0"/>
                  </a:schemeClr>
                </a:solidFill>
                <a:latin typeface="+mn-lt"/>
              </a:defRPr>
            </a:lvl8pPr>
            <a:lvl9pPr marL="0" indent="0">
              <a:lnSpc>
                <a:spcPct val="100000"/>
              </a:lnSpc>
              <a:spcBef>
                <a:spcPts val="0"/>
              </a:spcBef>
              <a:spcAft>
                <a:spcPts val="0"/>
              </a:spcAft>
              <a:buNone/>
              <a:defRPr sz="100">
                <a:solidFill>
                  <a:schemeClr val="tx1">
                    <a:alpha val="0"/>
                  </a:schemeClr>
                </a:solidFill>
                <a:latin typeface="+mn-lt"/>
              </a:defRPr>
            </a:lvl9pPr>
          </a:lstStyle>
          <a:p>
            <a:r>
              <a:rPr lang="en-GB"/>
              <a:t> </a:t>
            </a:r>
          </a:p>
        </p:txBody>
      </p:sp>
      <p:sp>
        <p:nvSpPr>
          <p:cNvPr id="5" name="Textplatzhalter 2">
            <a:extLst>
              <a:ext uri="{FF2B5EF4-FFF2-40B4-BE49-F238E27FC236}">
                <a16:creationId xmlns:a16="http://schemas.microsoft.com/office/drawing/2014/main" id="{F3822651-1186-2EFC-CF2B-60155273A121}"/>
              </a:ext>
            </a:extLst>
          </p:cNvPr>
          <p:cNvSpPr>
            <a:spLocks noGrp="1"/>
          </p:cNvSpPr>
          <p:nvPr>
            <p:ph type="body" sz="quarter" idx="19" hasCustomPrompt="1"/>
          </p:nvPr>
        </p:nvSpPr>
        <p:spPr bwMode="gray">
          <a:xfrm>
            <a:off x="1229188" y="2636912"/>
            <a:ext cx="9936000" cy="2952328"/>
          </a:xfrm>
        </p:spPr>
        <p:txBody>
          <a:bodyPr anchor="b"/>
          <a:lstStyle>
            <a:lvl1pPr marL="0" indent="0">
              <a:lnSpc>
                <a:spcPct val="105000"/>
              </a:lnSpc>
              <a:spcBef>
                <a:spcPts val="0"/>
              </a:spcBef>
              <a:spcAft>
                <a:spcPts val="0"/>
              </a:spcAft>
              <a:buFont typeface="Arial" panose="020B0604020202020204" pitchFamily="34" charset="0"/>
              <a:buNone/>
              <a:defRPr sz="6000">
                <a:ln>
                  <a:noFill/>
                </a:ln>
                <a:solidFill>
                  <a:schemeClr val="bg1"/>
                </a:solidFill>
                <a:latin typeface="+mj-lt"/>
              </a:defRPr>
            </a:lvl1pPr>
            <a:lvl2pPr marL="0" indent="0">
              <a:lnSpc>
                <a:spcPct val="105000"/>
              </a:lnSpc>
              <a:spcBef>
                <a:spcPts val="0"/>
              </a:spcBef>
              <a:spcAft>
                <a:spcPts val="0"/>
              </a:spcAft>
              <a:buFont typeface="Arial" panose="020B0604020202020204" pitchFamily="34" charset="0"/>
              <a:buNone/>
              <a:defRPr sz="6000">
                <a:solidFill>
                  <a:schemeClr val="bg1"/>
                </a:solidFill>
                <a:latin typeface="+mj-lt"/>
              </a:defRPr>
            </a:lvl2pPr>
            <a:lvl3pPr marL="0" indent="0">
              <a:lnSpc>
                <a:spcPct val="105000"/>
              </a:lnSpc>
              <a:spcBef>
                <a:spcPts val="0"/>
              </a:spcBef>
              <a:spcAft>
                <a:spcPts val="0"/>
              </a:spcAft>
              <a:buFont typeface="Arial" panose="020B0604020202020204" pitchFamily="34" charset="0"/>
              <a:buNone/>
              <a:defRPr sz="6000">
                <a:solidFill>
                  <a:schemeClr val="bg1"/>
                </a:solidFill>
                <a:latin typeface="+mj-lt"/>
              </a:defRPr>
            </a:lvl3pPr>
            <a:lvl4pPr marL="0" indent="0">
              <a:lnSpc>
                <a:spcPct val="105000"/>
              </a:lnSpc>
              <a:spcBef>
                <a:spcPts val="0"/>
              </a:spcBef>
              <a:spcAft>
                <a:spcPts val="0"/>
              </a:spcAft>
              <a:buFont typeface="Arial" panose="020B0604020202020204" pitchFamily="34" charset="0"/>
              <a:buNone/>
              <a:defRPr sz="6000">
                <a:solidFill>
                  <a:schemeClr val="bg1"/>
                </a:solidFill>
                <a:latin typeface="+mj-lt"/>
              </a:defRPr>
            </a:lvl4pPr>
            <a:lvl5pPr marL="0" indent="0">
              <a:lnSpc>
                <a:spcPct val="105000"/>
              </a:lnSpc>
              <a:spcBef>
                <a:spcPts val="0"/>
              </a:spcBef>
              <a:spcAft>
                <a:spcPts val="0"/>
              </a:spcAft>
              <a:buFont typeface="Arial" panose="020B0604020202020204" pitchFamily="34" charset="0"/>
              <a:buNone/>
              <a:defRPr sz="6000">
                <a:solidFill>
                  <a:schemeClr val="bg1"/>
                </a:solidFill>
                <a:latin typeface="+mj-lt"/>
              </a:defRPr>
            </a:lvl5pPr>
            <a:lvl6pPr marL="0" indent="0">
              <a:lnSpc>
                <a:spcPct val="105000"/>
              </a:lnSpc>
              <a:spcBef>
                <a:spcPts val="0"/>
              </a:spcBef>
              <a:spcAft>
                <a:spcPts val="0"/>
              </a:spcAft>
              <a:buFont typeface="Arial" panose="020B0604020202020204" pitchFamily="34" charset="0"/>
              <a:buNone/>
              <a:defRPr sz="6000">
                <a:solidFill>
                  <a:schemeClr val="bg1"/>
                </a:solidFill>
                <a:latin typeface="+mj-lt"/>
              </a:defRPr>
            </a:lvl6pPr>
            <a:lvl7pPr marL="0" indent="0">
              <a:lnSpc>
                <a:spcPct val="105000"/>
              </a:lnSpc>
              <a:spcBef>
                <a:spcPts val="0"/>
              </a:spcBef>
              <a:spcAft>
                <a:spcPts val="0"/>
              </a:spcAft>
              <a:buFont typeface="Arial" panose="020B0604020202020204" pitchFamily="34" charset="0"/>
              <a:buNone/>
              <a:defRPr sz="6000">
                <a:solidFill>
                  <a:schemeClr val="bg1"/>
                </a:solidFill>
                <a:latin typeface="+mj-lt"/>
              </a:defRPr>
            </a:lvl7pPr>
            <a:lvl8pPr marL="0" indent="0">
              <a:lnSpc>
                <a:spcPct val="105000"/>
              </a:lnSpc>
              <a:spcBef>
                <a:spcPts val="0"/>
              </a:spcBef>
              <a:spcAft>
                <a:spcPts val="0"/>
              </a:spcAft>
              <a:buFont typeface="Arial" panose="020B0604020202020204" pitchFamily="34" charset="0"/>
              <a:buNone/>
              <a:defRPr sz="6000">
                <a:solidFill>
                  <a:schemeClr val="bg1"/>
                </a:solidFill>
                <a:latin typeface="+mj-lt"/>
              </a:defRPr>
            </a:lvl8pPr>
            <a:lvl9pPr marL="0" indent="0">
              <a:lnSpc>
                <a:spcPct val="105000"/>
              </a:lnSpc>
              <a:spcBef>
                <a:spcPts val="0"/>
              </a:spcBef>
              <a:spcAft>
                <a:spcPts val="0"/>
              </a:spcAft>
              <a:buFont typeface="Arial" panose="020B0604020202020204" pitchFamily="34" charset="0"/>
              <a:buNone/>
              <a:defRPr sz="6000">
                <a:solidFill>
                  <a:schemeClr val="bg1"/>
                </a:solidFill>
                <a:latin typeface="+mj-lt"/>
              </a:defRPr>
            </a:lvl9pPr>
          </a:lstStyle>
          <a:p>
            <a:pPr lvl="0"/>
            <a:r>
              <a:rPr lang="en-US"/>
              <a:t>Click to add text</a:t>
            </a:r>
            <a:endParaRPr lang="en-GB"/>
          </a:p>
        </p:txBody>
      </p:sp>
      <p:sp>
        <p:nvSpPr>
          <p:cNvPr id="2" name="Date Placeholder 1">
            <a:extLst>
              <a:ext uri="{FF2B5EF4-FFF2-40B4-BE49-F238E27FC236}">
                <a16:creationId xmlns:a16="http://schemas.microsoft.com/office/drawing/2014/main" id="{390C32AF-F620-6D54-4C85-6D188E38A442}"/>
              </a:ext>
            </a:extLst>
          </p:cNvPr>
          <p:cNvSpPr>
            <a:spLocks noGrp="1"/>
          </p:cNvSpPr>
          <p:nvPr>
            <p:ph type="dt" sz="half" idx="20"/>
          </p:nvPr>
        </p:nvSpPr>
        <p:spPr>
          <a:xfrm>
            <a:off x="10416480" y="7025485"/>
            <a:ext cx="679792" cy="144000"/>
          </a:xfrm>
        </p:spPr>
        <p:txBody>
          <a:bodyPr/>
          <a:lstStyle/>
          <a:p>
            <a:fld id="{99EDFA5E-E6B0-4665-86E2-7F9A6420200A}" type="datetime1">
              <a:rPr lang="de-DE" smtClean="0"/>
              <a:t>25.09.2025</a:t>
            </a:fld>
            <a:endParaRPr lang="en-GB"/>
          </a:p>
        </p:txBody>
      </p:sp>
      <p:sp>
        <p:nvSpPr>
          <p:cNvPr id="9" name="Footer Placeholder 8">
            <a:extLst>
              <a:ext uri="{FF2B5EF4-FFF2-40B4-BE49-F238E27FC236}">
                <a16:creationId xmlns:a16="http://schemas.microsoft.com/office/drawing/2014/main" id="{F7E5965C-FF80-716F-64D8-5BDAE87CCA40}"/>
              </a:ext>
            </a:extLst>
          </p:cNvPr>
          <p:cNvSpPr>
            <a:spLocks noGrp="1"/>
          </p:cNvSpPr>
          <p:nvPr>
            <p:ph type="ftr" sz="quarter" idx="21"/>
          </p:nvPr>
        </p:nvSpPr>
        <p:spPr>
          <a:xfrm rot="10800000" flipV="1">
            <a:off x="1559496" y="7025485"/>
            <a:ext cx="4392000" cy="144000"/>
          </a:xfrm>
        </p:spPr>
        <p:txBody>
          <a:bodyPr/>
          <a:lstStyle/>
          <a:p>
            <a:endParaRPr lang="en-GB"/>
          </a:p>
        </p:txBody>
      </p:sp>
      <p:sp>
        <p:nvSpPr>
          <p:cNvPr id="13" name="Slide Number Placeholder 12">
            <a:extLst>
              <a:ext uri="{FF2B5EF4-FFF2-40B4-BE49-F238E27FC236}">
                <a16:creationId xmlns:a16="http://schemas.microsoft.com/office/drawing/2014/main" id="{3A6EAFA2-B3E4-BEE1-AF87-9BB2808D1922}"/>
              </a:ext>
            </a:extLst>
          </p:cNvPr>
          <p:cNvSpPr>
            <a:spLocks noGrp="1"/>
          </p:cNvSpPr>
          <p:nvPr>
            <p:ph type="sldNum" sz="quarter" idx="22"/>
          </p:nvPr>
        </p:nvSpPr>
        <p:spPr>
          <a:xfrm>
            <a:off x="11178000" y="7025485"/>
            <a:ext cx="392400" cy="144000"/>
          </a:xfrm>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1622635753"/>
      </p:ext>
    </p:extLst>
  </p:cSld>
  <p:clrMapOvr>
    <a:masterClrMapping/>
  </p:clrMapOvr>
  <p:extLst>
    <p:ext uri="{DCECCB84-F9BA-43D5-87BE-67443E8EF086}">
      <p15:sldGuideLst xmlns:p15="http://schemas.microsoft.com/office/powerpoint/2012/main">
        <p15:guide id="1" pos="393" userDrawn="1">
          <p15:clr>
            <a:srgbClr val="C35EA4"/>
          </p15:clr>
        </p15:guide>
        <p15:guide id="2" orient="horz" pos="346" userDrawn="1">
          <p15:clr>
            <a:srgbClr val="C35EA4"/>
          </p15:clr>
        </p15:guide>
        <p15:guide id="3" orient="horz" pos="3884" userDrawn="1">
          <p15:clr>
            <a:srgbClr val="C35EA4"/>
          </p15:clr>
        </p15:guide>
        <p15:guide id="5" pos="7287" userDrawn="1">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 No Footer">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prstGeom prst="rect">
            <a:avLst/>
          </a:prstGeom>
          <a:solidFill>
            <a:schemeClr val="bg1">
              <a:lumMod val="95000"/>
            </a:schemeClr>
          </a:solidFill>
        </p:spPr>
        <p:txBody>
          <a:bodyPr lIns="5976000" rIns="288000" bIns="2736000" anchor="ctr"/>
          <a:lstStyle>
            <a:lvl1pPr algn="l">
              <a:lnSpc>
                <a:spcPct val="100000"/>
              </a:lnSpc>
              <a:spcBef>
                <a:spcPts val="0"/>
              </a:spcBef>
              <a:defRPr sz="1200" b="0">
                <a:latin typeface="+mn-lt"/>
              </a:defRPr>
            </a:lvl1pPr>
          </a:lstStyle>
          <a:p>
            <a:pPr lvl="0"/>
            <a:r>
              <a:rPr lang="en-GB" sz="1000">
                <a:solidFill>
                  <a:schemeClr val="tx1"/>
                </a:solidFill>
              </a:rPr>
              <a:t>Please insert an image using the "Insert" tab and click on the "Images" button. </a:t>
            </a:r>
            <a:br>
              <a:rPr lang="en-GB" sz="1000">
                <a:solidFill>
                  <a:schemeClr val="tx1"/>
                </a:solidFill>
              </a:rPr>
            </a:br>
            <a:r>
              <a:rPr lang="en-US" sz="1000">
                <a:solidFill>
                  <a:schemeClr val="tx1"/>
                </a:solidFill>
              </a:rPr>
              <a:t>Alternatively, right-click on the gradient and the title placeholder and place them in the background. Insert the image by clicking on the icon and place it in the background again.</a:t>
            </a:r>
            <a:endParaRPr lang="en-GB" sz="1000">
              <a:solidFill>
                <a:schemeClr val="tx1"/>
              </a:solidFill>
            </a:endParaRPr>
          </a:p>
        </p:txBody>
      </p:sp>
      <p:sp>
        <p:nvSpPr>
          <p:cNvPr id="5" name="Date Placeholder 4">
            <a:extLst>
              <a:ext uri="{FF2B5EF4-FFF2-40B4-BE49-F238E27FC236}">
                <a16:creationId xmlns:a16="http://schemas.microsoft.com/office/drawing/2014/main" id="{5EF03752-A83E-2F9C-F3AC-4CF5722714A3}"/>
              </a:ext>
            </a:extLst>
          </p:cNvPr>
          <p:cNvSpPr>
            <a:spLocks noGrp="1"/>
          </p:cNvSpPr>
          <p:nvPr>
            <p:ph type="dt" sz="half" idx="14"/>
          </p:nvPr>
        </p:nvSpPr>
        <p:spPr>
          <a:xfrm>
            <a:off x="10416480" y="7101408"/>
            <a:ext cx="679792" cy="144000"/>
          </a:xfrm>
        </p:spPr>
        <p:txBody>
          <a:bodyPr/>
          <a:lstStyle/>
          <a:p>
            <a:fld id="{47207C87-E617-4556-B2B1-65325AEB9580}" type="datetime1">
              <a:rPr lang="de-DE" smtClean="0"/>
              <a:t>25.09.2025</a:t>
            </a:fld>
            <a:endParaRPr lang="en-GB"/>
          </a:p>
        </p:txBody>
      </p:sp>
      <p:sp>
        <p:nvSpPr>
          <p:cNvPr id="6" name="Footer Placeholder 5">
            <a:extLst>
              <a:ext uri="{FF2B5EF4-FFF2-40B4-BE49-F238E27FC236}">
                <a16:creationId xmlns:a16="http://schemas.microsoft.com/office/drawing/2014/main" id="{BDBEB4D0-E7F7-8E1C-7CB6-47E2B4E67D09}"/>
              </a:ext>
            </a:extLst>
          </p:cNvPr>
          <p:cNvSpPr>
            <a:spLocks noGrp="1"/>
          </p:cNvSpPr>
          <p:nvPr>
            <p:ph type="ftr" sz="quarter" idx="15"/>
          </p:nvPr>
        </p:nvSpPr>
        <p:spPr>
          <a:xfrm rot="10800000" flipV="1">
            <a:off x="1559496" y="7101408"/>
            <a:ext cx="4392000" cy="144000"/>
          </a:xfrm>
        </p:spPr>
        <p:txBody>
          <a:bodyPr/>
          <a:lstStyle/>
          <a:p>
            <a:endParaRPr lang="en-GB"/>
          </a:p>
        </p:txBody>
      </p:sp>
      <p:sp>
        <p:nvSpPr>
          <p:cNvPr id="7" name="Slide Number Placeholder 6">
            <a:extLst>
              <a:ext uri="{FF2B5EF4-FFF2-40B4-BE49-F238E27FC236}">
                <a16:creationId xmlns:a16="http://schemas.microsoft.com/office/drawing/2014/main" id="{D98F7C83-CF11-E924-AB41-DF8A0023F944}"/>
              </a:ext>
            </a:extLst>
          </p:cNvPr>
          <p:cNvSpPr>
            <a:spLocks noGrp="1"/>
          </p:cNvSpPr>
          <p:nvPr>
            <p:ph type="sldNum" sz="quarter" idx="16"/>
          </p:nvPr>
        </p:nvSpPr>
        <p:spPr>
          <a:xfrm>
            <a:off x="11178000" y="7101408"/>
            <a:ext cx="392400" cy="144000"/>
          </a:xfrm>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51213094"/>
      </p:ext>
    </p:extLst>
  </p:cSld>
  <p:clrMapOvr>
    <a:masterClrMapping/>
  </p:clrMapOvr>
  <p:extLst>
    <p:ext uri="{DCECCB84-F9BA-43D5-87BE-67443E8EF086}">
      <p15:sldGuideLst xmlns:p15="http://schemas.microsoft.com/office/powerpoint/2012/main">
        <p15:guide id="1" pos="393" userDrawn="1">
          <p15:clr>
            <a:srgbClr val="C35EA4"/>
          </p15:clr>
        </p15:guide>
        <p15:guide id="2" orient="horz" pos="346" userDrawn="1">
          <p15:clr>
            <a:srgbClr val="C35EA4"/>
          </p15:clr>
        </p15:guide>
        <p15:guide id="3" orient="horz" pos="3884" userDrawn="1">
          <p15:clr>
            <a:srgbClr val="C35EA4"/>
          </p15:clr>
        </p15:guide>
        <p15:guide id="5" pos="7287" userDrawn="1">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title and text left">
    <p:spTree>
      <p:nvGrpSpPr>
        <p:cNvPr id="1" name=""/>
        <p:cNvGrpSpPr/>
        <p:nvPr/>
      </p:nvGrpSpPr>
      <p:grpSpPr>
        <a:xfrm>
          <a:off x="0" y="0"/>
          <a:ext cx="0" cy="0"/>
          <a:chOff x="0" y="0"/>
          <a:chExt cx="0" cy="0"/>
        </a:xfrm>
      </p:grpSpPr>
      <p:sp>
        <p:nvSpPr>
          <p:cNvPr id="6" name="Textplatzhalter 7">
            <a:extLst>
              <a:ext uri="{FF2B5EF4-FFF2-40B4-BE49-F238E27FC236}">
                <a16:creationId xmlns:a16="http://schemas.microsoft.com/office/drawing/2014/main" id="{517CC102-CD6F-4445-3574-5815D24A5D3F}"/>
              </a:ext>
            </a:extLst>
          </p:cNvPr>
          <p:cNvSpPr>
            <a:spLocks noGrp="1"/>
          </p:cNvSpPr>
          <p:nvPr>
            <p:ph type="body" sz="quarter" idx="16"/>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7" name="Titel 1">
            <a:extLst>
              <a:ext uri="{FF2B5EF4-FFF2-40B4-BE49-F238E27FC236}">
                <a16:creationId xmlns:a16="http://schemas.microsoft.com/office/drawing/2014/main" id="{D2FAED27-BA4E-0BA7-95FE-07619178CA55}"/>
              </a:ext>
            </a:extLst>
          </p:cNvPr>
          <p:cNvSpPr>
            <a:spLocks noGrp="1"/>
          </p:cNvSpPr>
          <p:nvPr>
            <p:ph type="ctrTitle" hasCustomPrompt="1"/>
          </p:nvPr>
        </p:nvSpPr>
        <p:spPr bwMode="gray">
          <a:xfrm>
            <a:off x="614824" y="1196752"/>
            <a:ext cx="4392068" cy="1871663"/>
          </a:xfrm>
        </p:spPr>
        <p:txBody>
          <a:bodyPr anchor="b"/>
          <a:lstStyle>
            <a:lvl1pPr algn="l">
              <a:lnSpc>
                <a:spcPct val="105000"/>
              </a:lnSpc>
              <a:defRPr sz="3600" b="0" i="0">
                <a:solidFill>
                  <a:schemeClr val="tx1"/>
                </a:solidFill>
                <a:latin typeface="+mj-lt"/>
              </a:defRPr>
            </a:lvl1pPr>
          </a:lstStyle>
          <a:p>
            <a:r>
              <a:rPr lang="en-GB"/>
              <a:t>Big slide title</a:t>
            </a:r>
          </a:p>
        </p:txBody>
      </p:sp>
      <p:sp>
        <p:nvSpPr>
          <p:cNvPr id="8" name="Untertitel 2">
            <a:extLst>
              <a:ext uri="{FF2B5EF4-FFF2-40B4-BE49-F238E27FC236}">
                <a16:creationId xmlns:a16="http://schemas.microsoft.com/office/drawing/2014/main" id="{2F3A7C35-727B-1C12-0A7C-06FB4B713F5C}"/>
              </a:ext>
            </a:extLst>
          </p:cNvPr>
          <p:cNvSpPr>
            <a:spLocks noGrp="1"/>
          </p:cNvSpPr>
          <p:nvPr>
            <p:ph type="subTitle" idx="17" hasCustomPrompt="1"/>
          </p:nvPr>
        </p:nvSpPr>
        <p:spPr bwMode="gray">
          <a:xfrm>
            <a:off x="614824" y="3355752"/>
            <a:ext cx="4392068" cy="2810098"/>
          </a:xfrm>
        </p:spPr>
        <p:txBody>
          <a:bodyPr/>
          <a:lstStyle>
            <a:lvl1pPr marL="0" indent="0" algn="l">
              <a:lnSpc>
                <a:spcPct val="120000"/>
              </a:lnSpc>
              <a:spcBef>
                <a:spcPts val="0"/>
              </a:spcBef>
              <a:spcAft>
                <a:spcPts val="0"/>
              </a:spcAft>
              <a:buFont typeface="Arial" panose="020B0604020202020204" pitchFamily="34" charset="0"/>
              <a:buNone/>
              <a:defRPr sz="2000" b="0">
                <a:solidFill>
                  <a:schemeClr val="tx1"/>
                </a:solidFill>
                <a:latin typeface="+mn-lt"/>
              </a:defRPr>
            </a:lvl1pPr>
            <a:lvl2pPr marL="0" indent="0" algn="l">
              <a:lnSpc>
                <a:spcPct val="120000"/>
              </a:lnSpc>
              <a:spcBef>
                <a:spcPts val="0"/>
              </a:spcBef>
              <a:spcAft>
                <a:spcPts val="0"/>
              </a:spcAft>
              <a:buFont typeface="Arial" panose="020B0604020202020204" pitchFamily="34" charset="0"/>
              <a:buNone/>
              <a:defRPr sz="2000" b="0">
                <a:solidFill>
                  <a:schemeClr val="tx1"/>
                </a:solidFill>
              </a:defRPr>
            </a:lvl2pPr>
            <a:lvl3pPr marL="0" indent="0" algn="l">
              <a:lnSpc>
                <a:spcPct val="120000"/>
              </a:lnSpc>
              <a:spcBef>
                <a:spcPts val="0"/>
              </a:spcBef>
              <a:spcAft>
                <a:spcPts val="0"/>
              </a:spcAft>
              <a:buFont typeface="Arial" panose="020B0604020202020204" pitchFamily="34" charset="0"/>
              <a:buNone/>
              <a:defRPr sz="2000" b="0">
                <a:solidFill>
                  <a:schemeClr val="tx1"/>
                </a:solidFill>
              </a:defRPr>
            </a:lvl3pPr>
            <a:lvl4pPr marL="0" indent="0" algn="l">
              <a:lnSpc>
                <a:spcPct val="120000"/>
              </a:lnSpc>
              <a:spcBef>
                <a:spcPts val="0"/>
              </a:spcBef>
              <a:spcAft>
                <a:spcPts val="0"/>
              </a:spcAft>
              <a:buFont typeface="Arial" panose="020B0604020202020204" pitchFamily="34" charset="0"/>
              <a:buNone/>
              <a:defRPr sz="2000" b="0">
                <a:solidFill>
                  <a:schemeClr val="tx1"/>
                </a:solidFill>
              </a:defRPr>
            </a:lvl4pPr>
            <a:lvl5pPr marL="0" indent="0" algn="l">
              <a:lnSpc>
                <a:spcPct val="120000"/>
              </a:lnSpc>
              <a:spcBef>
                <a:spcPts val="0"/>
              </a:spcBef>
              <a:spcAft>
                <a:spcPts val="0"/>
              </a:spcAft>
              <a:buFont typeface="Arial" panose="020B0604020202020204" pitchFamily="34" charset="0"/>
              <a:buNone/>
              <a:defRPr sz="2000" b="0">
                <a:solidFill>
                  <a:schemeClr val="tx1"/>
                </a:solidFill>
              </a:defRPr>
            </a:lvl5pPr>
            <a:lvl6pPr marL="0" indent="0" algn="l">
              <a:lnSpc>
                <a:spcPct val="120000"/>
              </a:lnSpc>
              <a:spcBef>
                <a:spcPts val="0"/>
              </a:spcBef>
              <a:spcAft>
                <a:spcPts val="0"/>
              </a:spcAft>
              <a:buFont typeface="Arial" panose="020B0604020202020204" pitchFamily="34" charset="0"/>
              <a:buNone/>
              <a:defRPr sz="2000" b="0">
                <a:solidFill>
                  <a:schemeClr val="tx1"/>
                </a:solidFill>
              </a:defRPr>
            </a:lvl6pPr>
            <a:lvl7pPr marL="0" indent="0" algn="l">
              <a:lnSpc>
                <a:spcPct val="120000"/>
              </a:lnSpc>
              <a:spcBef>
                <a:spcPts val="0"/>
              </a:spcBef>
              <a:spcAft>
                <a:spcPts val="0"/>
              </a:spcAft>
              <a:buFont typeface="Arial" panose="020B0604020202020204" pitchFamily="34" charset="0"/>
              <a:buNone/>
              <a:defRPr sz="2000" b="0">
                <a:solidFill>
                  <a:schemeClr val="tx1"/>
                </a:solidFill>
              </a:defRPr>
            </a:lvl7pPr>
            <a:lvl8pPr marL="0" indent="0" algn="l">
              <a:lnSpc>
                <a:spcPct val="120000"/>
              </a:lnSpc>
              <a:spcBef>
                <a:spcPts val="0"/>
              </a:spcBef>
              <a:spcAft>
                <a:spcPts val="0"/>
              </a:spcAft>
              <a:buFont typeface="Arial" panose="020B0604020202020204" pitchFamily="34" charset="0"/>
              <a:buNone/>
              <a:defRPr sz="2000" b="0">
                <a:solidFill>
                  <a:schemeClr val="tx1"/>
                </a:solidFill>
              </a:defRPr>
            </a:lvl8pPr>
            <a:lvl9pPr marL="0" indent="0" algn="l">
              <a:lnSpc>
                <a:spcPct val="120000"/>
              </a:lnSpc>
              <a:spcBef>
                <a:spcPts val="0"/>
              </a:spcBef>
              <a:spcAft>
                <a:spcPts val="0"/>
              </a:spcAft>
              <a:buFont typeface="Arial" panose="020B0604020202020204" pitchFamily="34" charset="0"/>
              <a:buNone/>
              <a:defRPr sz="2000" b="0">
                <a:solidFill>
                  <a:schemeClr val="tx1"/>
                </a:solidFill>
              </a:defRPr>
            </a:lvl9pPr>
          </a:lstStyle>
          <a:p>
            <a:r>
              <a:rPr lang="en-GB"/>
              <a:t>Subtitle or description text</a:t>
            </a:r>
          </a:p>
        </p:txBody>
      </p:sp>
      <p:sp>
        <p:nvSpPr>
          <p:cNvPr id="3" name="Date Placeholder 2">
            <a:extLst>
              <a:ext uri="{FF2B5EF4-FFF2-40B4-BE49-F238E27FC236}">
                <a16:creationId xmlns:a16="http://schemas.microsoft.com/office/drawing/2014/main" id="{C85A12EA-5156-69EB-B0FB-F3D55008A4C6}"/>
              </a:ext>
            </a:extLst>
          </p:cNvPr>
          <p:cNvSpPr>
            <a:spLocks noGrp="1"/>
          </p:cNvSpPr>
          <p:nvPr>
            <p:ph type="dt" sz="half" idx="18"/>
          </p:nvPr>
        </p:nvSpPr>
        <p:spPr/>
        <p:txBody>
          <a:bodyPr/>
          <a:lstStyle/>
          <a:p>
            <a:fld id="{F9DF5CCC-2C60-4EBF-9601-F0CCD62763C7}" type="datetime1">
              <a:rPr lang="de-DE" smtClean="0"/>
              <a:t>25.09.2025</a:t>
            </a:fld>
            <a:endParaRPr lang="en-GB"/>
          </a:p>
        </p:txBody>
      </p:sp>
      <p:sp>
        <p:nvSpPr>
          <p:cNvPr id="4" name="Footer Placeholder 3">
            <a:extLst>
              <a:ext uri="{FF2B5EF4-FFF2-40B4-BE49-F238E27FC236}">
                <a16:creationId xmlns:a16="http://schemas.microsoft.com/office/drawing/2014/main" id="{35F603DF-8B8A-C2BF-4D9A-E58702275D4E}"/>
              </a:ext>
            </a:extLst>
          </p:cNvPr>
          <p:cNvSpPr>
            <a:spLocks noGrp="1"/>
          </p:cNvSpPr>
          <p:nvPr>
            <p:ph type="ftr" sz="quarter" idx="19"/>
          </p:nvPr>
        </p:nvSpPr>
        <p:spPr/>
        <p:txBody>
          <a:bodyPr/>
          <a:lstStyle/>
          <a:p>
            <a:endParaRPr lang="en-GB"/>
          </a:p>
        </p:txBody>
      </p:sp>
      <p:sp>
        <p:nvSpPr>
          <p:cNvPr id="5" name="Slide Number Placeholder 4">
            <a:extLst>
              <a:ext uri="{FF2B5EF4-FFF2-40B4-BE49-F238E27FC236}">
                <a16:creationId xmlns:a16="http://schemas.microsoft.com/office/drawing/2014/main" id="{1AB56DC8-DC4D-5E5E-C25E-3F8418769986}"/>
              </a:ext>
            </a:extLst>
          </p:cNvPr>
          <p:cNvSpPr>
            <a:spLocks noGrp="1"/>
          </p:cNvSpPr>
          <p:nvPr>
            <p:ph type="sldNum" sz="quarter" idx="20"/>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2227878697"/>
      </p:ext>
    </p:extLst>
  </p:cSld>
  <p:clrMapOvr>
    <a:masterClrMapping/>
  </p:clrMapOvr>
  <p:extLst>
    <p:ext uri="{DCECCB84-F9BA-43D5-87BE-67443E8EF086}">
      <p15:sldGuideLst xmlns:p15="http://schemas.microsoft.com/office/powerpoint/2012/main">
        <p15:guide id="3" pos="7287" userDrawn="1">
          <p15:clr>
            <a:srgbClr val="C35EA4"/>
          </p15:clr>
        </p15:guide>
        <p15:guide id="4" pos="393" userDrawn="1">
          <p15:clr>
            <a:srgbClr val="C35EA4"/>
          </p15:clr>
        </p15:guide>
        <p15:guide id="5" orient="horz" pos="346" userDrawn="1">
          <p15:clr>
            <a:srgbClr val="C35EA4"/>
          </p15:clr>
        </p15:guide>
        <p15:guide id="6" orient="horz" pos="3884" userDrawn="1">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itle and text right">
    <p:spTree>
      <p:nvGrpSpPr>
        <p:cNvPr id="1" name=""/>
        <p:cNvGrpSpPr/>
        <p:nvPr/>
      </p:nvGrpSpPr>
      <p:grpSpPr>
        <a:xfrm>
          <a:off x="0" y="0"/>
          <a:ext cx="0" cy="0"/>
          <a:chOff x="0" y="0"/>
          <a:chExt cx="0" cy="0"/>
        </a:xfrm>
      </p:grpSpPr>
      <p:sp>
        <p:nvSpPr>
          <p:cNvPr id="6" name="Textplatzhalter 7">
            <a:extLst>
              <a:ext uri="{FF2B5EF4-FFF2-40B4-BE49-F238E27FC236}">
                <a16:creationId xmlns:a16="http://schemas.microsoft.com/office/drawing/2014/main" id="{578834B2-09B2-C869-D39C-9822EE6067B8}"/>
              </a:ext>
            </a:extLst>
          </p:cNvPr>
          <p:cNvSpPr>
            <a:spLocks noGrp="1"/>
          </p:cNvSpPr>
          <p:nvPr>
            <p:ph type="body" sz="quarter" idx="16"/>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7" name="Titel 1">
            <a:extLst>
              <a:ext uri="{FF2B5EF4-FFF2-40B4-BE49-F238E27FC236}">
                <a16:creationId xmlns:a16="http://schemas.microsoft.com/office/drawing/2014/main" id="{E9160427-1786-BC42-F7E9-90AB615E86EA}"/>
              </a:ext>
            </a:extLst>
          </p:cNvPr>
          <p:cNvSpPr>
            <a:spLocks noGrp="1"/>
          </p:cNvSpPr>
          <p:nvPr>
            <p:ph type="ctrTitle" hasCustomPrompt="1"/>
          </p:nvPr>
        </p:nvSpPr>
        <p:spPr bwMode="gray">
          <a:xfrm>
            <a:off x="7176540" y="1196752"/>
            <a:ext cx="4392068" cy="1871663"/>
          </a:xfrm>
        </p:spPr>
        <p:txBody>
          <a:bodyPr anchor="b"/>
          <a:lstStyle>
            <a:lvl1pPr algn="l">
              <a:lnSpc>
                <a:spcPct val="105000"/>
              </a:lnSpc>
              <a:defRPr sz="3600" b="0" i="0">
                <a:solidFill>
                  <a:schemeClr val="tx1"/>
                </a:solidFill>
                <a:latin typeface="+mj-lt"/>
              </a:defRPr>
            </a:lvl1pPr>
          </a:lstStyle>
          <a:p>
            <a:r>
              <a:rPr lang="en-GB"/>
              <a:t>Big slide title</a:t>
            </a:r>
          </a:p>
        </p:txBody>
      </p:sp>
      <p:sp>
        <p:nvSpPr>
          <p:cNvPr id="8" name="Untertitel 2">
            <a:extLst>
              <a:ext uri="{FF2B5EF4-FFF2-40B4-BE49-F238E27FC236}">
                <a16:creationId xmlns:a16="http://schemas.microsoft.com/office/drawing/2014/main" id="{FB2E505C-748C-D9E1-FFD1-8A532F17E445}"/>
              </a:ext>
            </a:extLst>
          </p:cNvPr>
          <p:cNvSpPr>
            <a:spLocks noGrp="1"/>
          </p:cNvSpPr>
          <p:nvPr>
            <p:ph type="subTitle" idx="17" hasCustomPrompt="1"/>
          </p:nvPr>
        </p:nvSpPr>
        <p:spPr bwMode="gray">
          <a:xfrm>
            <a:off x="7176540" y="3355752"/>
            <a:ext cx="4392068" cy="2810098"/>
          </a:xfrm>
        </p:spPr>
        <p:txBody>
          <a:bodyPr/>
          <a:lstStyle>
            <a:lvl1pPr marL="0" indent="0" algn="l">
              <a:lnSpc>
                <a:spcPct val="120000"/>
              </a:lnSpc>
              <a:spcBef>
                <a:spcPts val="0"/>
              </a:spcBef>
              <a:spcAft>
                <a:spcPts val="0"/>
              </a:spcAft>
              <a:buFont typeface="Arial" panose="020B0604020202020204" pitchFamily="34" charset="0"/>
              <a:buNone/>
              <a:defRPr sz="2000" b="0">
                <a:solidFill>
                  <a:schemeClr val="tx1"/>
                </a:solidFill>
                <a:latin typeface="+mn-lt"/>
              </a:defRPr>
            </a:lvl1pPr>
            <a:lvl2pPr marL="0" indent="0" algn="l">
              <a:lnSpc>
                <a:spcPct val="120000"/>
              </a:lnSpc>
              <a:spcBef>
                <a:spcPts val="0"/>
              </a:spcBef>
              <a:spcAft>
                <a:spcPts val="0"/>
              </a:spcAft>
              <a:buFont typeface="Arial" panose="020B0604020202020204" pitchFamily="34" charset="0"/>
              <a:buNone/>
              <a:defRPr sz="2000" b="0">
                <a:solidFill>
                  <a:schemeClr val="tx1"/>
                </a:solidFill>
              </a:defRPr>
            </a:lvl2pPr>
            <a:lvl3pPr marL="0" indent="0" algn="l">
              <a:lnSpc>
                <a:spcPct val="120000"/>
              </a:lnSpc>
              <a:spcBef>
                <a:spcPts val="0"/>
              </a:spcBef>
              <a:spcAft>
                <a:spcPts val="0"/>
              </a:spcAft>
              <a:buFont typeface="Arial" panose="020B0604020202020204" pitchFamily="34" charset="0"/>
              <a:buNone/>
              <a:defRPr sz="2000" b="0">
                <a:solidFill>
                  <a:schemeClr val="tx1"/>
                </a:solidFill>
              </a:defRPr>
            </a:lvl3pPr>
            <a:lvl4pPr marL="0" indent="0" algn="l">
              <a:lnSpc>
                <a:spcPct val="120000"/>
              </a:lnSpc>
              <a:spcBef>
                <a:spcPts val="0"/>
              </a:spcBef>
              <a:spcAft>
                <a:spcPts val="0"/>
              </a:spcAft>
              <a:buFont typeface="Arial" panose="020B0604020202020204" pitchFamily="34" charset="0"/>
              <a:buNone/>
              <a:defRPr sz="2000" b="0">
                <a:solidFill>
                  <a:schemeClr val="tx1"/>
                </a:solidFill>
              </a:defRPr>
            </a:lvl4pPr>
            <a:lvl5pPr marL="0" indent="0" algn="l">
              <a:lnSpc>
                <a:spcPct val="120000"/>
              </a:lnSpc>
              <a:spcBef>
                <a:spcPts val="0"/>
              </a:spcBef>
              <a:spcAft>
                <a:spcPts val="0"/>
              </a:spcAft>
              <a:buFont typeface="Arial" panose="020B0604020202020204" pitchFamily="34" charset="0"/>
              <a:buNone/>
              <a:defRPr sz="2000" b="0">
                <a:solidFill>
                  <a:schemeClr val="tx1"/>
                </a:solidFill>
              </a:defRPr>
            </a:lvl5pPr>
            <a:lvl6pPr marL="0" indent="0" algn="l">
              <a:lnSpc>
                <a:spcPct val="120000"/>
              </a:lnSpc>
              <a:spcBef>
                <a:spcPts val="0"/>
              </a:spcBef>
              <a:spcAft>
                <a:spcPts val="0"/>
              </a:spcAft>
              <a:buFont typeface="Arial" panose="020B0604020202020204" pitchFamily="34" charset="0"/>
              <a:buNone/>
              <a:defRPr sz="2000" b="0">
                <a:solidFill>
                  <a:schemeClr val="tx1"/>
                </a:solidFill>
              </a:defRPr>
            </a:lvl6pPr>
            <a:lvl7pPr marL="0" indent="0" algn="l">
              <a:lnSpc>
                <a:spcPct val="120000"/>
              </a:lnSpc>
              <a:spcBef>
                <a:spcPts val="0"/>
              </a:spcBef>
              <a:spcAft>
                <a:spcPts val="0"/>
              </a:spcAft>
              <a:buFont typeface="Arial" panose="020B0604020202020204" pitchFamily="34" charset="0"/>
              <a:buNone/>
              <a:defRPr sz="2000" b="0">
                <a:solidFill>
                  <a:schemeClr val="tx1"/>
                </a:solidFill>
              </a:defRPr>
            </a:lvl7pPr>
            <a:lvl8pPr marL="0" indent="0" algn="l">
              <a:lnSpc>
                <a:spcPct val="120000"/>
              </a:lnSpc>
              <a:spcBef>
                <a:spcPts val="0"/>
              </a:spcBef>
              <a:spcAft>
                <a:spcPts val="0"/>
              </a:spcAft>
              <a:buFont typeface="Arial" panose="020B0604020202020204" pitchFamily="34" charset="0"/>
              <a:buNone/>
              <a:defRPr sz="2000" b="0">
                <a:solidFill>
                  <a:schemeClr val="tx1"/>
                </a:solidFill>
              </a:defRPr>
            </a:lvl8pPr>
            <a:lvl9pPr marL="0" indent="0" algn="l">
              <a:lnSpc>
                <a:spcPct val="120000"/>
              </a:lnSpc>
              <a:spcBef>
                <a:spcPts val="0"/>
              </a:spcBef>
              <a:spcAft>
                <a:spcPts val="0"/>
              </a:spcAft>
              <a:buFont typeface="Arial" panose="020B0604020202020204" pitchFamily="34" charset="0"/>
              <a:buNone/>
              <a:defRPr sz="2000" b="0">
                <a:solidFill>
                  <a:schemeClr val="tx1"/>
                </a:solidFill>
              </a:defRPr>
            </a:lvl9pPr>
          </a:lstStyle>
          <a:p>
            <a:r>
              <a:rPr lang="en-GB"/>
              <a:t>Subtitle or description text</a:t>
            </a:r>
          </a:p>
        </p:txBody>
      </p:sp>
      <p:sp>
        <p:nvSpPr>
          <p:cNvPr id="3" name="Date Placeholder 2">
            <a:extLst>
              <a:ext uri="{FF2B5EF4-FFF2-40B4-BE49-F238E27FC236}">
                <a16:creationId xmlns:a16="http://schemas.microsoft.com/office/drawing/2014/main" id="{B694E2AF-E427-DAE5-B074-377B172B9A0D}"/>
              </a:ext>
            </a:extLst>
          </p:cNvPr>
          <p:cNvSpPr>
            <a:spLocks noGrp="1"/>
          </p:cNvSpPr>
          <p:nvPr>
            <p:ph type="dt" sz="half" idx="18"/>
          </p:nvPr>
        </p:nvSpPr>
        <p:spPr/>
        <p:txBody>
          <a:bodyPr/>
          <a:lstStyle/>
          <a:p>
            <a:fld id="{186544D5-B4BB-45DA-8501-7153536FE838}" type="datetime1">
              <a:rPr lang="de-DE" smtClean="0"/>
              <a:t>25.09.2025</a:t>
            </a:fld>
            <a:endParaRPr lang="en-GB"/>
          </a:p>
        </p:txBody>
      </p:sp>
      <p:sp>
        <p:nvSpPr>
          <p:cNvPr id="4" name="Footer Placeholder 3">
            <a:extLst>
              <a:ext uri="{FF2B5EF4-FFF2-40B4-BE49-F238E27FC236}">
                <a16:creationId xmlns:a16="http://schemas.microsoft.com/office/drawing/2014/main" id="{A2855264-8798-22B2-32B6-973A4C1BC2AD}"/>
              </a:ext>
            </a:extLst>
          </p:cNvPr>
          <p:cNvSpPr>
            <a:spLocks noGrp="1"/>
          </p:cNvSpPr>
          <p:nvPr>
            <p:ph type="ftr" sz="quarter" idx="19"/>
          </p:nvPr>
        </p:nvSpPr>
        <p:spPr/>
        <p:txBody>
          <a:bodyPr/>
          <a:lstStyle/>
          <a:p>
            <a:endParaRPr lang="en-GB"/>
          </a:p>
        </p:txBody>
      </p:sp>
      <p:sp>
        <p:nvSpPr>
          <p:cNvPr id="5" name="Slide Number Placeholder 4">
            <a:extLst>
              <a:ext uri="{FF2B5EF4-FFF2-40B4-BE49-F238E27FC236}">
                <a16:creationId xmlns:a16="http://schemas.microsoft.com/office/drawing/2014/main" id="{A1087D73-559C-ED40-F01D-8F0CFD13022A}"/>
              </a:ext>
            </a:extLst>
          </p:cNvPr>
          <p:cNvSpPr>
            <a:spLocks noGrp="1"/>
          </p:cNvSpPr>
          <p:nvPr>
            <p:ph type="sldNum" sz="quarter" idx="20"/>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3523900727"/>
      </p:ext>
    </p:extLst>
  </p:cSld>
  <p:clrMapOvr>
    <a:masterClrMapping/>
  </p:clrMapOvr>
  <p:extLst>
    <p:ext uri="{DCECCB84-F9BA-43D5-87BE-67443E8EF086}">
      <p15:sldGuideLst xmlns:p15="http://schemas.microsoft.com/office/powerpoint/2012/main">
        <p15:guide id="3" pos="7287" userDrawn="1">
          <p15:clr>
            <a:srgbClr val="C35EA4"/>
          </p15:clr>
        </p15:guide>
        <p15:guide id="4" pos="393" userDrawn="1">
          <p15:clr>
            <a:srgbClr val="C35EA4"/>
          </p15:clr>
        </p15:guide>
        <p15:guide id="5" orient="horz" pos="346" userDrawn="1">
          <p15:clr>
            <a:srgbClr val="C35EA4"/>
          </p15:clr>
        </p15:guide>
        <p15:guide id="6" orient="horz" pos="3884" userDrawn="1">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extplatzhalter 7">
            <a:extLst>
              <a:ext uri="{FF2B5EF4-FFF2-40B4-BE49-F238E27FC236}">
                <a16:creationId xmlns:a16="http://schemas.microsoft.com/office/drawing/2014/main" id="{AEBC04E3-C329-1347-F248-520BA5C49601}"/>
              </a:ext>
            </a:extLst>
          </p:cNvPr>
          <p:cNvSpPr>
            <a:spLocks noGrp="1"/>
          </p:cNvSpPr>
          <p:nvPr>
            <p:ph type="body" sz="quarter" idx="15"/>
          </p:nvPr>
        </p:nvSpPr>
        <p:spPr bwMode="gray">
          <a:xfrm>
            <a:off x="619304" y="332672"/>
            <a:ext cx="5332064" cy="144000"/>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7" name="Titel 1">
            <a:extLst>
              <a:ext uri="{FF2B5EF4-FFF2-40B4-BE49-F238E27FC236}">
                <a16:creationId xmlns:a16="http://schemas.microsoft.com/office/drawing/2014/main" id="{D0FD67C0-7178-26E1-24BE-E54415F8DFEC}"/>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9" name="Untertitel 2">
            <a:extLst>
              <a:ext uri="{FF2B5EF4-FFF2-40B4-BE49-F238E27FC236}">
                <a16:creationId xmlns:a16="http://schemas.microsoft.com/office/drawing/2014/main" id="{B5C4E04F-626F-BFE3-9C6A-4189CB9A3ED9}"/>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2" name="Date Placeholder 1">
            <a:extLst>
              <a:ext uri="{FF2B5EF4-FFF2-40B4-BE49-F238E27FC236}">
                <a16:creationId xmlns:a16="http://schemas.microsoft.com/office/drawing/2014/main" id="{039F136B-94D5-8CF5-3BAA-C7557EB70948}"/>
              </a:ext>
            </a:extLst>
          </p:cNvPr>
          <p:cNvSpPr>
            <a:spLocks noGrp="1"/>
          </p:cNvSpPr>
          <p:nvPr>
            <p:ph type="dt" sz="half" idx="18"/>
          </p:nvPr>
        </p:nvSpPr>
        <p:spPr/>
        <p:txBody>
          <a:bodyPr/>
          <a:lstStyle/>
          <a:p>
            <a:fld id="{601A8999-8019-4F5A-AA27-84590FE0CD29}" type="datetime1">
              <a:rPr lang="de-DE" smtClean="0"/>
              <a:t>25.09.2025</a:t>
            </a:fld>
            <a:endParaRPr lang="en-GB"/>
          </a:p>
        </p:txBody>
      </p:sp>
      <p:sp>
        <p:nvSpPr>
          <p:cNvPr id="3" name="Footer Placeholder 2">
            <a:extLst>
              <a:ext uri="{FF2B5EF4-FFF2-40B4-BE49-F238E27FC236}">
                <a16:creationId xmlns:a16="http://schemas.microsoft.com/office/drawing/2014/main" id="{61237811-4AF4-5C17-8011-DB4D7793DE33}"/>
              </a:ext>
            </a:extLst>
          </p:cNvPr>
          <p:cNvSpPr>
            <a:spLocks noGrp="1"/>
          </p:cNvSpPr>
          <p:nvPr>
            <p:ph type="ftr" sz="quarter" idx="19"/>
          </p:nvPr>
        </p:nvSpPr>
        <p:spPr/>
        <p:txBody>
          <a:bodyPr/>
          <a:lstStyle/>
          <a:p>
            <a:endParaRPr lang="en-GB"/>
          </a:p>
        </p:txBody>
      </p:sp>
      <p:sp>
        <p:nvSpPr>
          <p:cNvPr id="4" name="Slide Number Placeholder 3">
            <a:extLst>
              <a:ext uri="{FF2B5EF4-FFF2-40B4-BE49-F238E27FC236}">
                <a16:creationId xmlns:a16="http://schemas.microsoft.com/office/drawing/2014/main" id="{D0530390-F0C6-3257-5686-5F8947032758}"/>
              </a:ext>
            </a:extLst>
          </p:cNvPr>
          <p:cNvSpPr>
            <a:spLocks noGrp="1"/>
          </p:cNvSpPr>
          <p:nvPr>
            <p:ph type="sldNum" sz="quarter" idx="20"/>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2538990565"/>
      </p:ext>
    </p:extLst>
  </p:cSld>
  <p:clrMapOvr>
    <a:masterClrMapping/>
  </p:clrMapOvr>
  <p:extLst>
    <p:ext uri="{DCECCB84-F9BA-43D5-87BE-67443E8EF086}">
      <p15:sldGuideLst xmlns:p15="http://schemas.microsoft.com/office/powerpoint/2012/main">
        <p15:guide id="1" pos="393" userDrawn="1">
          <p15:clr>
            <a:srgbClr val="C35EA4"/>
          </p15:clr>
        </p15:guide>
        <p15:guide id="2" pos="7287" userDrawn="1">
          <p15:clr>
            <a:srgbClr val="C35EA4"/>
          </p15:clr>
        </p15:guide>
        <p15:guide id="3" orient="horz" pos="1026" userDrawn="1">
          <p15:clr>
            <a:srgbClr val="C35EA4"/>
          </p15:clr>
        </p15:guide>
        <p15:guide id="4" orient="horz" pos="3884" userDrawn="1">
          <p15:clr>
            <a:srgbClr val="C35EA4"/>
          </p15:clr>
        </p15:guide>
        <p15:guide id="5" orient="horz" pos="346" userDrawn="1">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ig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prstGeom prst="rect">
            <a:avLst/>
          </a:prstGeom>
          <a:solidFill>
            <a:schemeClr val="bg1">
              <a:lumMod val="95000"/>
            </a:schemeClr>
          </a:solidFill>
        </p:spPr>
        <p:txBody>
          <a:bodyPr lIns="5976000" rIns="288000" bIns="1296000" anchor="ctr"/>
          <a:lstStyle>
            <a:lvl1pPr algn="l">
              <a:lnSpc>
                <a:spcPct val="100000"/>
              </a:lnSpc>
              <a:spcBef>
                <a:spcPts val="0"/>
              </a:spcBef>
              <a:defRPr sz="1200" b="0">
                <a:latin typeface="+mn-lt"/>
              </a:defRPr>
            </a:lvl1pPr>
          </a:lstStyle>
          <a:p>
            <a:pPr lvl="0"/>
            <a:r>
              <a:rPr lang="en-GB" sz="1000">
                <a:solidFill>
                  <a:schemeClr val="tx1"/>
                </a:solidFill>
              </a:rPr>
              <a:t>Please insert an image using the "Insert" tab and click on the "Images" button. </a:t>
            </a:r>
            <a:br>
              <a:rPr lang="en-GB" sz="1000">
                <a:solidFill>
                  <a:schemeClr val="tx1"/>
                </a:solidFill>
              </a:rPr>
            </a:br>
            <a:r>
              <a:rPr lang="en-US" sz="1000">
                <a:solidFill>
                  <a:schemeClr val="tx1"/>
                </a:solidFill>
              </a:rPr>
              <a:t>Alternatively, right-click on the gradient and the title placeholder and place them in the background. Insert the image by clicking on the icon and place it in the background again.</a:t>
            </a:r>
            <a:endParaRPr lang="en-GB" sz="1000">
              <a:solidFill>
                <a:schemeClr val="tx1"/>
              </a:solidFill>
            </a:endParaRPr>
          </a:p>
        </p:txBody>
      </p:sp>
      <p:sp>
        <p:nvSpPr>
          <p:cNvPr id="13" name="Textplatzhalter 13">
            <a:extLst>
              <a:ext uri="{FF2B5EF4-FFF2-40B4-BE49-F238E27FC236}">
                <a16:creationId xmlns:a16="http://schemas.microsoft.com/office/drawing/2014/main" id="{5978AB7B-5994-57EA-0579-6A896E88B723}"/>
              </a:ext>
              <a:ext uri="{C183D7F6-B498-43B3-948B-1728B52AA6E4}">
                <adec:decorative xmlns:adec="http://schemas.microsoft.com/office/drawing/2017/decorative" val="1"/>
              </a:ext>
            </a:extLst>
          </p:cNvPr>
          <p:cNvSpPr>
            <a:spLocks noGrp="1"/>
          </p:cNvSpPr>
          <p:nvPr>
            <p:ph type="body" sz="quarter" idx="18" hasCustomPrompt="1"/>
          </p:nvPr>
        </p:nvSpPr>
        <p:spPr bwMode="gray">
          <a:xfrm>
            <a:off x="3" y="0"/>
            <a:ext cx="12191997" cy="6857999"/>
          </a:xfrm>
          <a:gradFill>
            <a:gsLst>
              <a:gs pos="0">
                <a:srgbClr val="000000">
                  <a:alpha val="80000"/>
                </a:srgbClr>
              </a:gs>
              <a:gs pos="75000">
                <a:srgbClr val="000000">
                  <a:alpha val="0"/>
                </a:srgbClr>
              </a:gs>
            </a:gsLst>
            <a:lin ang="0" scaled="1"/>
          </a:gradFill>
        </p:spPr>
        <p:txBody>
          <a:bodyPr/>
          <a:lstStyle>
            <a:lvl1pPr marL="0" indent="0">
              <a:lnSpc>
                <a:spcPct val="100000"/>
              </a:lnSpc>
              <a:spcBef>
                <a:spcPts val="0"/>
              </a:spcBef>
              <a:spcAft>
                <a:spcPts val="0"/>
              </a:spcAft>
              <a:buFont typeface="Arial" panose="020B0604020202020204" pitchFamily="34" charset="0"/>
              <a:buNone/>
              <a:defRPr sz="10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100">
                <a:solidFill>
                  <a:schemeClr val="tx1">
                    <a:alpha val="0"/>
                  </a:schemeClr>
                </a:solidFill>
                <a:latin typeface="+mn-lt"/>
              </a:defRPr>
            </a:lvl2pPr>
            <a:lvl3pPr marL="0" indent="0">
              <a:lnSpc>
                <a:spcPct val="100000"/>
              </a:lnSpc>
              <a:spcBef>
                <a:spcPts val="0"/>
              </a:spcBef>
              <a:spcAft>
                <a:spcPts val="0"/>
              </a:spcAft>
              <a:buNone/>
              <a:defRPr sz="100">
                <a:solidFill>
                  <a:schemeClr val="tx1">
                    <a:alpha val="0"/>
                  </a:schemeClr>
                </a:solidFill>
                <a:latin typeface="+mn-lt"/>
              </a:defRPr>
            </a:lvl3pPr>
            <a:lvl4pPr marL="0" indent="0">
              <a:lnSpc>
                <a:spcPct val="100000"/>
              </a:lnSpc>
              <a:spcBef>
                <a:spcPts val="0"/>
              </a:spcBef>
              <a:spcAft>
                <a:spcPts val="0"/>
              </a:spcAft>
              <a:buNone/>
              <a:defRPr sz="100">
                <a:solidFill>
                  <a:schemeClr val="tx1">
                    <a:alpha val="0"/>
                  </a:schemeClr>
                </a:solidFill>
                <a:latin typeface="+mn-lt"/>
              </a:defRPr>
            </a:lvl4pPr>
            <a:lvl5pPr marL="0" indent="0">
              <a:lnSpc>
                <a:spcPct val="100000"/>
              </a:lnSpc>
              <a:spcBef>
                <a:spcPts val="0"/>
              </a:spcBef>
              <a:spcAft>
                <a:spcPts val="0"/>
              </a:spcAft>
              <a:buNone/>
              <a:defRPr sz="100">
                <a:solidFill>
                  <a:schemeClr val="tx1">
                    <a:alpha val="0"/>
                  </a:schemeClr>
                </a:solidFill>
                <a:latin typeface="+mn-lt"/>
              </a:defRPr>
            </a:lvl5pPr>
            <a:lvl6pPr marL="0" indent="0">
              <a:lnSpc>
                <a:spcPct val="100000"/>
              </a:lnSpc>
              <a:spcBef>
                <a:spcPts val="0"/>
              </a:spcBef>
              <a:spcAft>
                <a:spcPts val="0"/>
              </a:spcAft>
              <a:buNone/>
              <a:defRPr sz="100">
                <a:solidFill>
                  <a:schemeClr val="tx1">
                    <a:alpha val="0"/>
                  </a:schemeClr>
                </a:solidFill>
                <a:latin typeface="+mn-lt"/>
              </a:defRPr>
            </a:lvl6pPr>
            <a:lvl7pPr marL="0" indent="0">
              <a:lnSpc>
                <a:spcPct val="100000"/>
              </a:lnSpc>
              <a:spcBef>
                <a:spcPts val="0"/>
              </a:spcBef>
              <a:spcAft>
                <a:spcPts val="0"/>
              </a:spcAft>
              <a:buNone/>
              <a:defRPr sz="100">
                <a:solidFill>
                  <a:schemeClr val="tx1">
                    <a:alpha val="0"/>
                  </a:schemeClr>
                </a:solidFill>
                <a:latin typeface="+mn-lt"/>
              </a:defRPr>
            </a:lvl7pPr>
            <a:lvl8pPr marL="0" indent="0">
              <a:lnSpc>
                <a:spcPct val="100000"/>
              </a:lnSpc>
              <a:spcBef>
                <a:spcPts val="0"/>
              </a:spcBef>
              <a:spcAft>
                <a:spcPts val="0"/>
              </a:spcAft>
              <a:buNone/>
              <a:defRPr sz="100">
                <a:solidFill>
                  <a:schemeClr val="tx1">
                    <a:alpha val="0"/>
                  </a:schemeClr>
                </a:solidFill>
                <a:latin typeface="+mn-lt"/>
              </a:defRPr>
            </a:lvl8pPr>
            <a:lvl9pPr marL="0" indent="0">
              <a:lnSpc>
                <a:spcPct val="100000"/>
              </a:lnSpc>
              <a:spcBef>
                <a:spcPts val="0"/>
              </a:spcBef>
              <a:spcAft>
                <a:spcPts val="0"/>
              </a:spcAft>
              <a:buNone/>
              <a:defRPr sz="100">
                <a:solidFill>
                  <a:schemeClr val="tx1">
                    <a:alpha val="0"/>
                  </a:schemeClr>
                </a:solidFill>
                <a:latin typeface="+mn-lt"/>
              </a:defRPr>
            </a:lvl9pPr>
          </a:lstStyle>
          <a:p>
            <a:r>
              <a:rPr lang="en-GB"/>
              <a:t> </a:t>
            </a:r>
          </a:p>
        </p:txBody>
      </p:sp>
      <p:sp>
        <p:nvSpPr>
          <p:cNvPr id="9" name="Textplatzhalter 3">
            <a:extLst>
              <a:ext uri="{FF2B5EF4-FFF2-40B4-BE49-F238E27FC236}">
                <a16:creationId xmlns:a16="http://schemas.microsoft.com/office/drawing/2014/main" id="{3EDB29FC-FCED-42E2-BC8D-9BE3A24F370A}"/>
              </a:ext>
              <a:ext uri="{C183D7F6-B498-43B3-948B-1728B52AA6E4}">
                <adec:decorative xmlns:adec="http://schemas.microsoft.com/office/drawing/2017/decorative" val="1"/>
              </a:ext>
            </a:extLst>
          </p:cNvPr>
          <p:cNvSpPr>
            <a:spLocks noGrp="1"/>
          </p:cNvSpPr>
          <p:nvPr>
            <p:ph type="body" sz="quarter" idx="14" hasCustomPrompt="1"/>
          </p:nvPr>
        </p:nvSpPr>
        <p:spPr bwMode="gray">
          <a:xfrm>
            <a:off x="9552496" y="548792"/>
            <a:ext cx="1008000" cy="100800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50000"/>
              </a:lnSpc>
              <a:spcBef>
                <a:spcPts val="0"/>
              </a:spcBef>
              <a:spcAft>
                <a:spcPts val="0"/>
              </a:spcAft>
              <a:buFont typeface="Arial" panose="020B0604020202020204" pitchFamily="34" charset="0"/>
              <a:buNone/>
              <a:defRPr sz="100" b="0">
                <a:solidFill>
                  <a:schemeClr val="bg1"/>
                </a:solidFill>
              </a:defRPr>
            </a:lvl1pPr>
            <a:lvl2pPr marL="0" indent="0">
              <a:lnSpc>
                <a:spcPct val="50000"/>
              </a:lnSpc>
              <a:spcBef>
                <a:spcPts val="0"/>
              </a:spcBef>
              <a:spcAft>
                <a:spcPts val="0"/>
              </a:spcAft>
              <a:buFont typeface="Arial" panose="020B0604020202020204" pitchFamily="34" charset="0"/>
              <a:buNone/>
              <a:defRPr sz="100" b="0">
                <a:solidFill>
                  <a:schemeClr val="bg1"/>
                </a:solidFill>
              </a:defRPr>
            </a:lvl2pPr>
            <a:lvl3pPr marL="0" indent="0">
              <a:lnSpc>
                <a:spcPct val="50000"/>
              </a:lnSpc>
              <a:spcBef>
                <a:spcPts val="0"/>
              </a:spcBef>
              <a:spcAft>
                <a:spcPts val="0"/>
              </a:spcAft>
              <a:buNone/>
              <a:defRPr sz="100" b="0">
                <a:solidFill>
                  <a:schemeClr val="bg1"/>
                </a:solidFill>
              </a:defRPr>
            </a:lvl3pPr>
            <a:lvl4pPr marL="0" indent="0">
              <a:lnSpc>
                <a:spcPct val="50000"/>
              </a:lnSpc>
              <a:spcBef>
                <a:spcPts val="0"/>
              </a:spcBef>
              <a:spcAft>
                <a:spcPts val="0"/>
              </a:spcAft>
              <a:buNone/>
              <a:defRPr sz="100" b="0">
                <a:solidFill>
                  <a:schemeClr val="bg1"/>
                </a:solidFill>
              </a:defRPr>
            </a:lvl4pPr>
            <a:lvl5pPr marL="0" indent="0">
              <a:lnSpc>
                <a:spcPct val="50000"/>
              </a:lnSpc>
              <a:spcBef>
                <a:spcPts val="0"/>
              </a:spcBef>
              <a:spcAft>
                <a:spcPts val="0"/>
              </a:spcAft>
              <a:buNone/>
              <a:defRPr sz="100" b="0">
                <a:solidFill>
                  <a:schemeClr val="bg1"/>
                </a:solidFill>
              </a:defRPr>
            </a:lvl5pPr>
            <a:lvl6pPr marL="0" indent="0">
              <a:lnSpc>
                <a:spcPct val="50000"/>
              </a:lnSpc>
              <a:spcBef>
                <a:spcPts val="0"/>
              </a:spcBef>
              <a:spcAft>
                <a:spcPts val="0"/>
              </a:spcAft>
              <a:buNone/>
              <a:defRPr sz="100" b="0">
                <a:solidFill>
                  <a:schemeClr val="bg1"/>
                </a:solidFill>
              </a:defRPr>
            </a:lvl6pPr>
            <a:lvl7pPr marL="0" indent="0">
              <a:lnSpc>
                <a:spcPct val="50000"/>
              </a:lnSpc>
              <a:spcBef>
                <a:spcPts val="0"/>
              </a:spcBef>
              <a:spcAft>
                <a:spcPts val="0"/>
              </a:spcAft>
              <a:buNone/>
              <a:defRPr sz="100" b="0">
                <a:solidFill>
                  <a:schemeClr val="bg1"/>
                </a:solidFill>
              </a:defRPr>
            </a:lvl7pPr>
            <a:lvl8pPr marL="0" indent="0">
              <a:lnSpc>
                <a:spcPct val="50000"/>
              </a:lnSpc>
              <a:spcBef>
                <a:spcPts val="0"/>
              </a:spcBef>
              <a:spcAft>
                <a:spcPts val="0"/>
              </a:spcAft>
              <a:buNone/>
              <a:defRPr sz="100" b="0">
                <a:solidFill>
                  <a:schemeClr val="bg1"/>
                </a:solidFill>
              </a:defRPr>
            </a:lvl8pPr>
            <a:lvl9pPr marL="0" indent="0">
              <a:lnSpc>
                <a:spcPct val="50000"/>
              </a:lnSpc>
              <a:spcBef>
                <a:spcPts val="0"/>
              </a:spcBef>
              <a:spcAft>
                <a:spcPts val="0"/>
              </a:spcAft>
              <a:buNone/>
              <a:defRPr sz="100" b="0">
                <a:solidFill>
                  <a:schemeClr val="bg1"/>
                </a:solidFill>
              </a:defRPr>
            </a:lvl9pPr>
          </a:lstStyle>
          <a:p>
            <a:pPr lvl="0"/>
            <a:r>
              <a:rPr lang="de-DE"/>
              <a:t> </a:t>
            </a:r>
          </a:p>
        </p:txBody>
      </p:sp>
      <p:sp>
        <p:nvSpPr>
          <p:cNvPr id="3" name="Subtitle"/>
          <p:cNvSpPr>
            <a:spLocks noGrp="1"/>
          </p:cNvSpPr>
          <p:nvPr>
            <p:ph type="subTitle" idx="1" hasCustomPrompt="1"/>
          </p:nvPr>
        </p:nvSpPr>
        <p:spPr bwMode="gray">
          <a:xfrm>
            <a:off x="1271588" y="5013325"/>
            <a:ext cx="5616575" cy="359891"/>
          </a:xfrm>
          <a:prstGeom prst="rect">
            <a:avLst/>
          </a:prstGeom>
        </p:spPr>
        <p:txBody>
          <a:bodyPr/>
          <a:lstStyle>
            <a:lvl1pPr marL="0" indent="0" algn="l">
              <a:lnSpc>
                <a:spcPct val="120000"/>
              </a:lnSpc>
              <a:spcBef>
                <a:spcPts val="0"/>
              </a:spcBef>
              <a:spcAft>
                <a:spcPts val="1200"/>
              </a:spcAft>
              <a:buFont typeface="Arial" panose="020B0604020202020204" pitchFamily="34" charset="0"/>
              <a:buNone/>
              <a:defRPr sz="2000" b="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1200" b="0">
                <a:solidFill>
                  <a:schemeClr val="bg1"/>
                </a:solidFill>
              </a:defRPr>
            </a:lvl2pPr>
            <a:lvl3pPr marL="0" indent="0" algn="l">
              <a:lnSpc>
                <a:spcPct val="100000"/>
              </a:lnSpc>
              <a:spcBef>
                <a:spcPts val="0"/>
              </a:spcBef>
              <a:spcAft>
                <a:spcPts val="0"/>
              </a:spcAft>
              <a:buFont typeface="Arial" panose="020B0604020202020204" pitchFamily="34" charset="0"/>
              <a:buNone/>
              <a:defRPr sz="1200" b="0">
                <a:solidFill>
                  <a:schemeClr val="bg1"/>
                </a:solidFill>
              </a:defRPr>
            </a:lvl3pPr>
            <a:lvl4pPr marL="0" indent="0" algn="l">
              <a:lnSpc>
                <a:spcPct val="100000"/>
              </a:lnSpc>
              <a:spcBef>
                <a:spcPts val="0"/>
              </a:spcBef>
              <a:spcAft>
                <a:spcPts val="0"/>
              </a:spcAft>
              <a:buFont typeface="Arial" panose="020B0604020202020204" pitchFamily="34" charset="0"/>
              <a:buNone/>
              <a:defRPr sz="1200" b="0">
                <a:solidFill>
                  <a:schemeClr val="bg1"/>
                </a:solidFill>
              </a:defRPr>
            </a:lvl4pPr>
            <a:lvl5pPr marL="0" indent="0" algn="l">
              <a:lnSpc>
                <a:spcPct val="100000"/>
              </a:lnSpc>
              <a:spcBef>
                <a:spcPts val="0"/>
              </a:spcBef>
              <a:spcAft>
                <a:spcPts val="0"/>
              </a:spcAft>
              <a:buFont typeface="Arial" panose="020B0604020202020204" pitchFamily="34" charset="0"/>
              <a:buNone/>
              <a:defRPr sz="1200" b="0">
                <a:solidFill>
                  <a:schemeClr val="bg1"/>
                </a:solidFill>
              </a:defRPr>
            </a:lvl5pPr>
            <a:lvl6pPr marL="0" indent="0" algn="l">
              <a:lnSpc>
                <a:spcPct val="100000"/>
              </a:lnSpc>
              <a:spcBef>
                <a:spcPts val="0"/>
              </a:spcBef>
              <a:spcAft>
                <a:spcPts val="0"/>
              </a:spcAft>
              <a:buFont typeface="Arial" panose="020B0604020202020204" pitchFamily="34" charset="0"/>
              <a:buNone/>
              <a:defRPr sz="1200" b="0">
                <a:solidFill>
                  <a:schemeClr val="bg1"/>
                </a:solidFill>
              </a:defRPr>
            </a:lvl6pPr>
            <a:lvl7pPr marL="0" indent="0" algn="l">
              <a:lnSpc>
                <a:spcPct val="100000"/>
              </a:lnSpc>
              <a:spcBef>
                <a:spcPts val="0"/>
              </a:spcBef>
              <a:spcAft>
                <a:spcPts val="0"/>
              </a:spcAft>
              <a:buFont typeface="Arial" panose="020B0604020202020204" pitchFamily="34" charset="0"/>
              <a:buNone/>
              <a:defRPr sz="1200" b="0">
                <a:solidFill>
                  <a:schemeClr val="bg1"/>
                </a:solidFill>
              </a:defRPr>
            </a:lvl7pPr>
            <a:lvl8pPr marL="0" indent="0" algn="l">
              <a:lnSpc>
                <a:spcPct val="100000"/>
              </a:lnSpc>
              <a:spcBef>
                <a:spcPts val="0"/>
              </a:spcBef>
              <a:spcAft>
                <a:spcPts val="0"/>
              </a:spcAft>
              <a:buFont typeface="Arial" panose="020B0604020202020204" pitchFamily="34" charset="0"/>
              <a:buNone/>
              <a:defRPr sz="1200" b="0">
                <a:solidFill>
                  <a:schemeClr val="bg1"/>
                </a:solidFill>
              </a:defRPr>
            </a:lvl8pPr>
            <a:lvl9pPr marL="0" indent="0" algn="l">
              <a:lnSpc>
                <a:spcPct val="100000"/>
              </a:lnSpc>
              <a:spcBef>
                <a:spcPts val="0"/>
              </a:spcBef>
              <a:spcAft>
                <a:spcPts val="0"/>
              </a:spcAft>
              <a:buFont typeface="Arial" panose="020B0604020202020204" pitchFamily="34" charset="0"/>
              <a:buNone/>
              <a:defRPr sz="1200" b="0">
                <a:solidFill>
                  <a:schemeClr val="bg1"/>
                </a:solidFill>
              </a:defRPr>
            </a:lvl9pPr>
          </a:lstStyle>
          <a:p>
            <a:r>
              <a:rPr lang="de-DE" err="1"/>
              <a:t>Subtitle</a:t>
            </a:r>
            <a:r>
              <a:rPr lang="de-DE"/>
              <a:t> </a:t>
            </a:r>
            <a:r>
              <a:rPr lang="de-DE" err="1"/>
              <a:t>of</a:t>
            </a:r>
            <a:r>
              <a:rPr lang="de-DE"/>
              <a:t> </a:t>
            </a:r>
            <a:r>
              <a:rPr lang="de-DE" err="1"/>
              <a:t>the</a:t>
            </a:r>
            <a:r>
              <a:rPr lang="de-DE"/>
              <a:t> </a:t>
            </a:r>
            <a:r>
              <a:rPr lang="de-DE" err="1"/>
              <a:t>presentation</a:t>
            </a:r>
            <a:endParaRPr lang="de-DE"/>
          </a:p>
        </p:txBody>
      </p:sp>
      <p:sp>
        <p:nvSpPr>
          <p:cNvPr id="8" name="Text Placeholder 13">
            <a:extLst>
              <a:ext uri="{FF2B5EF4-FFF2-40B4-BE49-F238E27FC236}">
                <a16:creationId xmlns:a16="http://schemas.microsoft.com/office/drawing/2014/main" id="{37301626-1033-A8B4-E705-0EA1916006EC}"/>
              </a:ext>
            </a:extLst>
          </p:cNvPr>
          <p:cNvSpPr>
            <a:spLocks noGrp="1"/>
          </p:cNvSpPr>
          <p:nvPr>
            <p:ph type="body" sz="quarter" idx="15" hasCustomPrompt="1"/>
          </p:nvPr>
        </p:nvSpPr>
        <p:spPr>
          <a:xfrm>
            <a:off x="1268563" y="5506715"/>
            <a:ext cx="3888928" cy="277516"/>
          </a:xfrm>
          <a:prstGeom prst="rect">
            <a:avLst/>
          </a:prstGeom>
        </p:spPr>
        <p:txBody>
          <a:bodyPr/>
          <a:lstStyle>
            <a:lvl1pPr>
              <a:defRPr sz="1200">
                <a:solidFill>
                  <a:schemeClr val="bg1"/>
                </a:solidFill>
                <a:latin typeface="+mj-lt"/>
              </a:defRPr>
            </a:lvl1pPr>
            <a:lvl2pPr>
              <a:defRPr sz="1200">
                <a:latin typeface="+mj-lt"/>
              </a:defRPr>
            </a:lvl2pPr>
            <a:lvl3pPr>
              <a:defRPr sz="1200">
                <a:latin typeface="+mj-lt"/>
              </a:defRPr>
            </a:lvl3pPr>
            <a:lvl4pPr>
              <a:defRPr sz="1200">
                <a:latin typeface="+mj-lt"/>
              </a:defRPr>
            </a:lvl4pPr>
            <a:lvl5pPr>
              <a:defRPr sz="1200">
                <a:latin typeface="+mj-lt"/>
              </a:defRPr>
            </a:lvl5pPr>
          </a:lstStyle>
          <a:p>
            <a:pPr lvl="0"/>
            <a:r>
              <a:rPr lang="en-US"/>
              <a:t>Author | Date | Place</a:t>
            </a:r>
          </a:p>
        </p:txBody>
      </p:sp>
      <p:sp>
        <p:nvSpPr>
          <p:cNvPr id="11" name="Titel 1">
            <a:extLst>
              <a:ext uri="{FF2B5EF4-FFF2-40B4-BE49-F238E27FC236}">
                <a16:creationId xmlns:a16="http://schemas.microsoft.com/office/drawing/2014/main" id="{2E0C5F3B-A499-285E-CE16-EDC4AA4587B6}"/>
              </a:ext>
            </a:extLst>
          </p:cNvPr>
          <p:cNvSpPr>
            <a:spLocks noGrp="1"/>
          </p:cNvSpPr>
          <p:nvPr>
            <p:ph type="ctrTitle" hasCustomPrompt="1"/>
          </p:nvPr>
        </p:nvSpPr>
        <p:spPr bwMode="gray">
          <a:xfrm>
            <a:off x="1271588" y="2565400"/>
            <a:ext cx="5616575" cy="2158999"/>
          </a:xfrm>
        </p:spPr>
        <p:txBody>
          <a:bodyPr anchor="b"/>
          <a:lstStyle>
            <a:lvl1pPr algn="l">
              <a:lnSpc>
                <a:spcPct val="105000"/>
              </a:lnSpc>
              <a:defRPr sz="4400" b="0" i="0">
                <a:solidFill>
                  <a:schemeClr val="bg1"/>
                </a:solidFill>
                <a:latin typeface="+mj-lt"/>
              </a:defRPr>
            </a:lvl1pPr>
          </a:lstStyle>
          <a:p>
            <a:r>
              <a:rPr lang="en-GB"/>
              <a:t>Title of the </a:t>
            </a:r>
            <a:br>
              <a:rPr lang="en-GB"/>
            </a:br>
            <a:r>
              <a:rPr lang="en-GB"/>
              <a:t>presentation</a:t>
            </a:r>
          </a:p>
        </p:txBody>
      </p:sp>
      <p:sp>
        <p:nvSpPr>
          <p:cNvPr id="6" name="Date Placeholder 5">
            <a:extLst>
              <a:ext uri="{FF2B5EF4-FFF2-40B4-BE49-F238E27FC236}">
                <a16:creationId xmlns:a16="http://schemas.microsoft.com/office/drawing/2014/main" id="{1C52422D-0E2D-1EA9-7F00-A5F4238CF4A8}"/>
              </a:ext>
            </a:extLst>
          </p:cNvPr>
          <p:cNvSpPr>
            <a:spLocks noGrp="1"/>
          </p:cNvSpPr>
          <p:nvPr>
            <p:ph type="dt" sz="half" idx="19"/>
          </p:nvPr>
        </p:nvSpPr>
        <p:spPr>
          <a:xfrm>
            <a:off x="10416480" y="7127453"/>
            <a:ext cx="679792" cy="144000"/>
          </a:xfrm>
        </p:spPr>
        <p:txBody>
          <a:bodyPr/>
          <a:lstStyle/>
          <a:p>
            <a:fld id="{D08BA402-EB53-4DA8-B231-4A9D3A9EFA0A}" type="datetime1">
              <a:rPr lang="de-DE" smtClean="0"/>
              <a:t>25.09.2025</a:t>
            </a:fld>
            <a:endParaRPr lang="en-GB"/>
          </a:p>
        </p:txBody>
      </p:sp>
      <p:sp>
        <p:nvSpPr>
          <p:cNvPr id="10" name="Footer Placeholder 9">
            <a:extLst>
              <a:ext uri="{FF2B5EF4-FFF2-40B4-BE49-F238E27FC236}">
                <a16:creationId xmlns:a16="http://schemas.microsoft.com/office/drawing/2014/main" id="{FE556992-3409-8100-07D7-6BFB7010D751}"/>
              </a:ext>
            </a:extLst>
          </p:cNvPr>
          <p:cNvSpPr>
            <a:spLocks noGrp="1"/>
          </p:cNvSpPr>
          <p:nvPr>
            <p:ph type="ftr" sz="quarter" idx="20"/>
          </p:nvPr>
        </p:nvSpPr>
        <p:spPr>
          <a:xfrm rot="10800000" flipV="1">
            <a:off x="1559496" y="7127453"/>
            <a:ext cx="4392000" cy="144000"/>
          </a:xfrm>
        </p:spPr>
        <p:txBody>
          <a:bodyPr/>
          <a:lstStyle/>
          <a:p>
            <a:endParaRPr lang="en-GB"/>
          </a:p>
        </p:txBody>
      </p:sp>
      <p:sp>
        <p:nvSpPr>
          <p:cNvPr id="12" name="Slide Number Placeholder 11">
            <a:extLst>
              <a:ext uri="{FF2B5EF4-FFF2-40B4-BE49-F238E27FC236}">
                <a16:creationId xmlns:a16="http://schemas.microsoft.com/office/drawing/2014/main" id="{AB9AFC0A-8A3A-A238-4C29-C9839B86D74B}"/>
              </a:ext>
            </a:extLst>
          </p:cNvPr>
          <p:cNvSpPr>
            <a:spLocks noGrp="1"/>
          </p:cNvSpPr>
          <p:nvPr>
            <p:ph type="sldNum" sz="quarter" idx="21"/>
          </p:nvPr>
        </p:nvSpPr>
        <p:spPr>
          <a:xfrm>
            <a:off x="11178000" y="7127453"/>
            <a:ext cx="392400" cy="144000"/>
          </a:xfrm>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3031695121"/>
      </p:ext>
    </p:extLst>
  </p:cSld>
  <p:clrMapOvr>
    <a:masterClrMapping/>
  </p:clrMapOvr>
  <p:extLst>
    <p:ext uri="{DCECCB84-F9BA-43D5-87BE-67443E8EF086}">
      <p15:sldGuideLst xmlns:p15="http://schemas.microsoft.com/office/powerpoint/2012/main">
        <p15:guide id="1" orient="horz" pos="3884" userDrawn="1">
          <p15:clr>
            <a:srgbClr val="C35EA4"/>
          </p15:clr>
        </p15:guide>
        <p15:guide id="2" orient="horz" pos="346" userDrawn="1">
          <p15:clr>
            <a:srgbClr val="C35EA4"/>
          </p15:clr>
        </p15:guide>
        <p15:guide id="3" pos="393" userDrawn="1">
          <p15:clr>
            <a:srgbClr val="C35EA4"/>
          </p15:clr>
        </p15:guide>
        <p15:guide id="4" pos="7287"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B794FE4-9791-16A3-82A0-1876C087CAFD}"/>
              </a:ext>
            </a:extLst>
          </p:cNvPr>
          <p:cNvSpPr>
            <a:spLocks noGrp="1"/>
          </p:cNvSpPr>
          <p:nvPr>
            <p:ph type="dt" sz="half" idx="10"/>
          </p:nvPr>
        </p:nvSpPr>
        <p:spPr/>
        <p:txBody>
          <a:bodyPr/>
          <a:lstStyle/>
          <a:p>
            <a:fld id="{D5E28CE1-0B72-4313-948D-739C0AFD0496}" type="datetime1">
              <a:rPr lang="de-DE" smtClean="0"/>
              <a:t>25.09.2025</a:t>
            </a:fld>
            <a:endParaRPr lang="en-GB"/>
          </a:p>
        </p:txBody>
      </p:sp>
      <p:sp>
        <p:nvSpPr>
          <p:cNvPr id="6" name="Footer Placeholder 5">
            <a:extLst>
              <a:ext uri="{FF2B5EF4-FFF2-40B4-BE49-F238E27FC236}">
                <a16:creationId xmlns:a16="http://schemas.microsoft.com/office/drawing/2014/main" id="{AE4BCDBE-0A8D-2558-F4DC-D3974B8ED0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9072D2-2C76-276B-551B-7A23DF7B9A86}"/>
              </a:ext>
            </a:extLst>
          </p:cNvPr>
          <p:cNvSpPr>
            <a:spLocks noGrp="1"/>
          </p:cNvSpPr>
          <p:nvPr>
            <p:ph type="sldNum" sz="quarter" idx="12"/>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4164875606"/>
      </p:ext>
    </p:extLst>
  </p:cSld>
  <p:clrMapOvr>
    <a:masterClrMapping/>
  </p:clrMapOvr>
  <p:extLst>
    <p:ext uri="{DCECCB84-F9BA-43D5-87BE-67443E8EF086}">
      <p15:sldGuideLst xmlns:p15="http://schemas.microsoft.com/office/powerpoint/2012/main">
        <p15:guide id="1" orient="horz" pos="3884" userDrawn="1">
          <p15:clr>
            <a:srgbClr val="C35EA4"/>
          </p15:clr>
        </p15:guide>
        <p15:guide id="2" orient="horz" pos="346" userDrawn="1">
          <p15:clr>
            <a:srgbClr val="C35EA4"/>
          </p15:clr>
        </p15:guide>
        <p15:guide id="3" pos="393" userDrawn="1">
          <p15:clr>
            <a:srgbClr val="C35EA4"/>
          </p15:clr>
        </p15:guide>
        <p15:guide id="4" pos="7287" userDrawn="1">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ntent | gradient">
    <p:spTree>
      <p:nvGrpSpPr>
        <p:cNvPr id="1" name=""/>
        <p:cNvGrpSpPr/>
        <p:nvPr/>
      </p:nvGrpSpPr>
      <p:grpSpPr>
        <a:xfrm>
          <a:off x="0" y="0"/>
          <a:ext cx="0" cy="0"/>
          <a:chOff x="0" y="0"/>
          <a:chExt cx="0" cy="0"/>
        </a:xfrm>
      </p:grpSpPr>
      <p:pic>
        <p:nvPicPr>
          <p:cNvPr id="2" name="Grafik 9">
            <a:extLst>
              <a:ext uri="{FF2B5EF4-FFF2-40B4-BE49-F238E27FC236}">
                <a16:creationId xmlns:a16="http://schemas.microsoft.com/office/drawing/2014/main" id="{3FD43221-6015-3769-8F32-3BFDEFDD8F8D}"/>
              </a:ext>
            </a:extLst>
          </p:cNvPr>
          <p:cNvPicPr>
            <a:picLocks noChangeAspect="1"/>
          </p:cNvPicPr>
          <p:nvPr userDrawn="1"/>
        </p:nvPicPr>
        <p:blipFill>
          <a:blip r:embed="rId3">
            <a:alphaModFix/>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047614" y="1628800"/>
            <a:ext cx="3144386" cy="5232396"/>
          </a:xfrm>
          <a:prstGeom prst="rect">
            <a:avLst/>
          </a:prstGeom>
        </p:spPr>
      </p:pic>
      <p:sp>
        <p:nvSpPr>
          <p:cNvPr id="8" name="Strictly Confidential" descr="{&quot;templafy&quot;:{&quot;id&quot;:&quot;cb646be9-6e45-4c49-99e6-f669592e29a7&quot;}}" hidden="1">
            <a:extLst>
              <a:ext uri="{FF2B5EF4-FFF2-40B4-BE49-F238E27FC236}">
                <a16:creationId xmlns:a16="http://schemas.microsoft.com/office/drawing/2014/main" id="{E02A060C-053E-D862-35FF-299067B3407D}"/>
              </a:ext>
            </a:extLst>
          </p:cNvPr>
          <p:cNvSpPr/>
          <p:nvPr userDrawn="1"/>
        </p:nvSpPr>
        <p:spPr bwMode="gray">
          <a:xfrm>
            <a:off x="0" y="547199"/>
            <a:ext cx="262943" cy="138117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Strictly Confidential </a:t>
            </a:r>
            <a:endParaRPr lang="de-DE" sz="1000" spc="20" baseline="0">
              <a:solidFill>
                <a:schemeClr val="tx1"/>
              </a:solidFill>
            </a:endParaRPr>
          </a:p>
        </p:txBody>
      </p:sp>
      <p:sp>
        <p:nvSpPr>
          <p:cNvPr id="9" name="Restricted" descr="{&quot;templafy&quot;:{&quot;id&quot;:&quot;0067e9cf-57f5-49b0-9ffb-b3e6ef891943&quot;}}" hidden="1">
            <a:extLst>
              <a:ext uri="{FF2B5EF4-FFF2-40B4-BE49-F238E27FC236}">
                <a16:creationId xmlns:a16="http://schemas.microsoft.com/office/drawing/2014/main" id="{A98BE92A-9755-AE15-B4A4-1FDC0DBC7C86}"/>
              </a:ext>
            </a:extLst>
          </p:cNvPr>
          <p:cNvSpPr/>
          <p:nvPr userDrawn="1"/>
        </p:nvSpPr>
        <p:spPr bwMode="gray">
          <a:xfrm>
            <a:off x="-1" y="548491"/>
            <a:ext cx="262943" cy="82781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Restricted</a:t>
            </a:r>
            <a:endParaRPr lang="de-DE" sz="1000" spc="20" baseline="0">
              <a:solidFill>
                <a:schemeClr val="tx1"/>
              </a:solidFill>
            </a:endParaRPr>
          </a:p>
        </p:txBody>
      </p:sp>
      <p:sp>
        <p:nvSpPr>
          <p:cNvPr id="10" name="Confidential" descr="{&quot;templafy&quot;:{&quot;id&quot;:&quot;38a00ae8-4b5e-4149-b842-540f9fb46eec&quot;}}" hidden="1">
            <a:extLst>
              <a:ext uri="{FF2B5EF4-FFF2-40B4-BE49-F238E27FC236}">
                <a16:creationId xmlns:a16="http://schemas.microsoft.com/office/drawing/2014/main" id="{81990056-6B89-CFA7-4E7C-45F24B4D7E7B}"/>
              </a:ext>
            </a:extLst>
          </p:cNvPr>
          <p:cNvSpPr/>
          <p:nvPr userDrawn="1"/>
        </p:nvSpPr>
        <p:spPr bwMode="gray">
          <a:xfrm>
            <a:off x="-1" y="550590"/>
            <a:ext cx="262943" cy="9371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Confidential</a:t>
            </a:r>
            <a:endParaRPr lang="de-DE" sz="1000" spc="20" baseline="0">
              <a:solidFill>
                <a:schemeClr val="tx1"/>
              </a:solidFill>
            </a:endParaRPr>
          </a:p>
        </p:txBody>
      </p:sp>
      <p:sp>
        <p:nvSpPr>
          <p:cNvPr id="13" name="Public" descr="{&quot;templafy&quot;:{&quot;id&quot;:&quot;39946f95-7977-4470-ae60-21dac8c83e03&quot;}}">
            <a:extLst>
              <a:ext uri="{FF2B5EF4-FFF2-40B4-BE49-F238E27FC236}">
                <a16:creationId xmlns:a16="http://schemas.microsoft.com/office/drawing/2014/main" id="{51583ABD-977D-1686-D80C-B218197E49E9}"/>
              </a:ext>
            </a:extLst>
          </p:cNvPr>
          <p:cNvSpPr/>
          <p:nvPr userDrawn="1"/>
        </p:nvSpPr>
        <p:spPr bwMode="gray">
          <a:xfrm>
            <a:off x="-1" y="548259"/>
            <a:ext cx="262943" cy="61878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Public</a:t>
            </a:r>
            <a:endParaRPr lang="de-DE" sz="1000" spc="20" baseline="0">
              <a:solidFill>
                <a:schemeClr val="tx1"/>
              </a:solidFill>
            </a:endParaRPr>
          </a:p>
        </p:txBody>
      </p:sp>
      <p:sp>
        <p:nvSpPr>
          <p:cNvPr id="18" name="Title" title="UserProfile.Name">
            <a:extLst>
              <a:ext uri="{FF2B5EF4-FFF2-40B4-BE49-F238E27FC236}">
                <a16:creationId xmlns:a16="http://schemas.microsoft.com/office/drawing/2014/main" id="{11D5CA7E-9DD0-F0FD-25DA-21D8C5C6AF8C}"/>
              </a:ext>
            </a:extLst>
          </p:cNvPr>
          <p:cNvSpPr txBox="1">
            <a:spLocks/>
          </p:cNvSpPr>
          <p:nvPr userDrawn="1">
            <p:custDataLst>
              <p:tags r:id="rId1"/>
            </p:custDataLst>
          </p:nvPr>
        </p:nvSpPr>
        <p:spPr>
          <a:xfrm>
            <a:off x="1559496" y="6371819"/>
            <a:ext cx="4392000" cy="144000"/>
          </a:xfrm>
          <a:prstGeom prst="rect">
            <a:avLst/>
          </a:prstGeom>
        </p:spPr>
        <p:txBody>
          <a:bodyPr vert="horz" wrap="square" lIns="0" tIns="0" rIns="0" bIns="0" rtlCol="0" anchor="ctr" anchorCtr="0"/>
          <a:lstStyle>
            <a:defPPr>
              <a:defRPr lang="de-DE"/>
            </a:defPPr>
            <a:lvl1pPr>
              <a:defRPr sz="900">
                <a:solidFill>
                  <a:srgbClr val="4D4D4D"/>
                </a:solidFill>
                <a:latin typeface="AA Zuehlke" pitchFamily="2" charset="0"/>
              </a:defRPr>
            </a:lvl1pPr>
          </a:lstStyle>
          <a:p>
            <a:pPr lvl="0"/>
            <a:endParaRPr lang="de-CH" sz="800" kern="1200" spc="20" baseline="0" noProof="1">
              <a:solidFill>
                <a:schemeClr val="tx1"/>
              </a:solidFill>
              <a:latin typeface="AA Zuehlke" pitchFamily="2" charset="0"/>
              <a:ea typeface="+mn-ea"/>
              <a:cs typeface="+mn-cs"/>
            </a:endParaRPr>
          </a:p>
        </p:txBody>
      </p:sp>
      <p:sp>
        <p:nvSpPr>
          <p:cNvPr id="21" name="Textplatzhalter 7">
            <a:extLst>
              <a:ext uri="{FF2B5EF4-FFF2-40B4-BE49-F238E27FC236}">
                <a16:creationId xmlns:a16="http://schemas.microsoft.com/office/drawing/2014/main" id="{DAEFCBA4-16BA-AC9A-920E-EDC01D7D1968}"/>
              </a:ext>
            </a:extLst>
          </p:cNvPr>
          <p:cNvSpPr>
            <a:spLocks noGrp="1"/>
          </p:cNvSpPr>
          <p:nvPr>
            <p:ph type="body" sz="quarter" idx="15"/>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22" name="Titel 11">
            <a:extLst>
              <a:ext uri="{FF2B5EF4-FFF2-40B4-BE49-F238E27FC236}">
                <a16:creationId xmlns:a16="http://schemas.microsoft.com/office/drawing/2014/main" id="{635656CB-9659-4C51-9D27-FA065A50A577}"/>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24" name="Untertitel 2">
            <a:extLst>
              <a:ext uri="{FF2B5EF4-FFF2-40B4-BE49-F238E27FC236}">
                <a16:creationId xmlns:a16="http://schemas.microsoft.com/office/drawing/2014/main" id="{E784E2B6-CE0C-5AC9-66CF-E34F3D159917}"/>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25" name="Inhaltsplatzhalter 2">
            <a:extLst>
              <a:ext uri="{FF2B5EF4-FFF2-40B4-BE49-F238E27FC236}">
                <a16:creationId xmlns:a16="http://schemas.microsoft.com/office/drawing/2014/main" id="{A9704BBD-48D6-9C5A-31F8-518AAECD2BBA}"/>
              </a:ext>
            </a:extLst>
          </p:cNvPr>
          <p:cNvSpPr>
            <a:spLocks noGrp="1"/>
          </p:cNvSpPr>
          <p:nvPr>
            <p:ph idx="1" hasCustomPrompt="1"/>
          </p:nvPr>
        </p:nvSpPr>
        <p:spPr bwMode="gray">
          <a:xfrm>
            <a:off x="623887" y="1628800"/>
            <a:ext cx="7200901"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3" name="Date Placeholder 2">
            <a:extLst>
              <a:ext uri="{FF2B5EF4-FFF2-40B4-BE49-F238E27FC236}">
                <a16:creationId xmlns:a16="http://schemas.microsoft.com/office/drawing/2014/main" id="{1358119D-7A17-5517-0073-239049E43EFB}"/>
              </a:ext>
            </a:extLst>
          </p:cNvPr>
          <p:cNvSpPr>
            <a:spLocks noGrp="1"/>
          </p:cNvSpPr>
          <p:nvPr>
            <p:ph type="dt" sz="half" idx="18"/>
          </p:nvPr>
        </p:nvSpPr>
        <p:spPr/>
        <p:txBody>
          <a:bodyPr/>
          <a:lstStyle>
            <a:lvl1pPr>
              <a:defRPr>
                <a:solidFill>
                  <a:schemeClr val="bg1"/>
                </a:solidFill>
              </a:defRPr>
            </a:lvl1pPr>
          </a:lstStyle>
          <a:p>
            <a:fld id="{B801B58C-E68F-4A2C-8460-19CB9C6986B2}" type="datetime1">
              <a:rPr lang="de-DE" smtClean="0"/>
              <a:t>25.09.2025</a:t>
            </a:fld>
            <a:endParaRPr lang="en-GB"/>
          </a:p>
        </p:txBody>
      </p:sp>
      <p:sp>
        <p:nvSpPr>
          <p:cNvPr id="4" name="Footer Placeholder 3">
            <a:extLst>
              <a:ext uri="{FF2B5EF4-FFF2-40B4-BE49-F238E27FC236}">
                <a16:creationId xmlns:a16="http://schemas.microsoft.com/office/drawing/2014/main" id="{BA21554A-1024-A728-D13F-E51DC0C8F135}"/>
              </a:ext>
            </a:extLst>
          </p:cNvPr>
          <p:cNvSpPr>
            <a:spLocks noGrp="1"/>
          </p:cNvSpPr>
          <p:nvPr>
            <p:ph type="ftr" sz="quarter" idx="19"/>
          </p:nvPr>
        </p:nvSpPr>
        <p:spPr/>
        <p:txBody>
          <a:bodyPr/>
          <a:lstStyle/>
          <a:p>
            <a:endParaRPr lang="en-GB"/>
          </a:p>
        </p:txBody>
      </p:sp>
      <p:sp>
        <p:nvSpPr>
          <p:cNvPr id="11" name="Slide Number Placeholder 10">
            <a:extLst>
              <a:ext uri="{FF2B5EF4-FFF2-40B4-BE49-F238E27FC236}">
                <a16:creationId xmlns:a16="http://schemas.microsoft.com/office/drawing/2014/main" id="{37A787C9-45D1-1338-82BE-E9BC15175F39}"/>
              </a:ext>
            </a:extLst>
          </p:cNvPr>
          <p:cNvSpPr>
            <a:spLocks noGrp="1"/>
          </p:cNvSpPr>
          <p:nvPr>
            <p:ph type="sldNum" sz="quarter" idx="20"/>
          </p:nvPr>
        </p:nvSpPr>
        <p:spPr/>
        <p:txBody>
          <a:bodyPr/>
          <a:lstStyle>
            <a:lvl1pPr>
              <a:defRPr>
                <a:solidFill>
                  <a:schemeClr val="bg1"/>
                </a:solidFill>
              </a:defRPr>
            </a:lvl1p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2755087783"/>
      </p:ext>
    </p:extLst>
  </p:cSld>
  <p:clrMapOvr>
    <a:masterClrMapping/>
  </p:clrMapOvr>
  <p:extLst>
    <p:ext uri="{DCECCB84-F9BA-43D5-87BE-67443E8EF086}">
      <p15:sldGuideLst xmlns:p15="http://schemas.microsoft.com/office/powerpoint/2012/main">
        <p15:guide id="1" orient="horz" pos="1026" userDrawn="1">
          <p15:clr>
            <a:srgbClr val="C35EA4"/>
          </p15:clr>
        </p15:guide>
        <p15:guide id="2" pos="393" userDrawn="1">
          <p15:clr>
            <a:srgbClr val="C35EA4"/>
          </p15:clr>
        </p15:guide>
        <p15:guide id="3" pos="7287" userDrawn="1">
          <p15:clr>
            <a:srgbClr val="C35EA4"/>
          </p15:clr>
        </p15:guide>
        <p15:guide id="4" orient="horz" pos="3884" userDrawn="1">
          <p15:clr>
            <a:srgbClr val="C35EA4"/>
          </p15:clr>
        </p15:guide>
        <p15:guide id="5" pos="4929" userDrawn="1">
          <p15:clr>
            <a:srgbClr val="C35EA4"/>
          </p15:clr>
        </p15:guide>
        <p15:guide id="6" pos="5881" userDrawn="1">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 gradient">
    <p:spTree>
      <p:nvGrpSpPr>
        <p:cNvPr id="1" name=""/>
        <p:cNvGrpSpPr/>
        <p:nvPr/>
      </p:nvGrpSpPr>
      <p:grpSpPr>
        <a:xfrm>
          <a:off x="0" y="0"/>
          <a:ext cx="0" cy="0"/>
          <a:chOff x="0" y="0"/>
          <a:chExt cx="0" cy="0"/>
        </a:xfrm>
      </p:grpSpPr>
      <p:pic>
        <p:nvPicPr>
          <p:cNvPr id="3" name="Grafik 9">
            <a:extLst>
              <a:ext uri="{FF2B5EF4-FFF2-40B4-BE49-F238E27FC236}">
                <a16:creationId xmlns:a16="http://schemas.microsoft.com/office/drawing/2014/main" id="{E0DC69A1-081A-C732-D744-67EE1AD12E36}"/>
              </a:ext>
            </a:extLst>
          </p:cNvPr>
          <p:cNvPicPr>
            <a:picLocks noChangeAspect="1"/>
          </p:cNvPicPr>
          <p:nvPr userDrawn="1"/>
        </p:nvPicPr>
        <p:blipFill>
          <a:blip r:embed="rId4">
            <a:alphaModFix/>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414342" y="2205038"/>
            <a:ext cx="10777657" cy="4656158"/>
          </a:xfrm>
          <a:prstGeom prst="rect">
            <a:avLst/>
          </a:prstGeom>
        </p:spPr>
      </p:pic>
      <p:sp>
        <p:nvSpPr>
          <p:cNvPr id="11" name="Year" descr="{&quot;templafy&quot;:{&quot;id&quot;:&quot;f497f51e-ed66-4a90-bd91-c956b2bc8542&quot;}}">
            <a:extLst>
              <a:ext uri="{FF2B5EF4-FFF2-40B4-BE49-F238E27FC236}">
                <a16:creationId xmlns:a16="http://schemas.microsoft.com/office/drawing/2014/main" id="{7C3D10E2-AE17-CA71-DC90-8A5F1BDC83F7}"/>
              </a:ext>
            </a:extLst>
          </p:cNvPr>
          <p:cNvSpPr txBox="1">
            <a:spLocks/>
          </p:cNvSpPr>
          <p:nvPr userDrawn="1">
            <p:custDataLst>
              <p:tags r:id="rId1"/>
            </p:custDataLst>
          </p:nvPr>
        </p:nvSpPr>
        <p:spPr>
          <a:xfrm>
            <a:off x="1091122" y="6371819"/>
            <a:ext cx="252350" cy="144000"/>
          </a:xfrm>
          <a:prstGeom prst="rect">
            <a:avLst/>
          </a:prstGeom>
        </p:spPr>
        <p:txBody>
          <a:bodyPr vert="horz" wrap="square" lIns="0" tIns="0" rIns="0" bIns="0" rtlCol="0" anchor="ctr" anchorCtr="0"/>
          <a:lstStyle/>
          <a:p>
            <a:pPr marL="0" algn="l" defTabSz="914400" rtl="0" eaLnBrk="1" latinLnBrk="0" hangingPunct="1"/>
            <a:r>
              <a:rPr lang="de-CH" sz="800" kern="1200" spc="20" baseline="0" noProof="1">
                <a:solidFill>
                  <a:schemeClr val="tx1"/>
                </a:solidFill>
                <a:latin typeface="AA Zuehlke" pitchFamily="2" charset="0"/>
                <a:ea typeface="+mn-ea"/>
                <a:cs typeface="+mn-cs"/>
              </a:rPr>
              <a:t>2025</a:t>
            </a:r>
          </a:p>
        </p:txBody>
      </p:sp>
      <p:sp>
        <p:nvSpPr>
          <p:cNvPr id="14" name="Strictly Confidential" descr="{&quot;templafy&quot;:{&quot;id&quot;:&quot;93c49ff5-9a7f-49ab-9456-35b2d655622e&quot;}}" hidden="1">
            <a:extLst>
              <a:ext uri="{FF2B5EF4-FFF2-40B4-BE49-F238E27FC236}">
                <a16:creationId xmlns:a16="http://schemas.microsoft.com/office/drawing/2014/main" id="{EB7A1E92-C009-56EC-F987-1EBB6B064052}"/>
              </a:ext>
            </a:extLst>
          </p:cNvPr>
          <p:cNvSpPr/>
          <p:nvPr userDrawn="1"/>
        </p:nvSpPr>
        <p:spPr bwMode="gray">
          <a:xfrm>
            <a:off x="0" y="547199"/>
            <a:ext cx="262943" cy="138117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Strictly Confidential </a:t>
            </a:r>
            <a:endParaRPr lang="de-DE" sz="1000" spc="20" baseline="0">
              <a:solidFill>
                <a:schemeClr val="tx1"/>
              </a:solidFill>
            </a:endParaRPr>
          </a:p>
        </p:txBody>
      </p:sp>
      <p:sp>
        <p:nvSpPr>
          <p:cNvPr id="16" name="Restricted" descr="{&quot;templafy&quot;:{&quot;id&quot;:&quot;065369a6-81af-4cdd-905e-a7c13206f0b3&quot;}}" hidden="1">
            <a:extLst>
              <a:ext uri="{FF2B5EF4-FFF2-40B4-BE49-F238E27FC236}">
                <a16:creationId xmlns:a16="http://schemas.microsoft.com/office/drawing/2014/main" id="{78304E2C-D76F-2456-8633-314BD726A32B}"/>
              </a:ext>
            </a:extLst>
          </p:cNvPr>
          <p:cNvSpPr/>
          <p:nvPr userDrawn="1"/>
        </p:nvSpPr>
        <p:spPr bwMode="gray">
          <a:xfrm>
            <a:off x="-1" y="548491"/>
            <a:ext cx="262943" cy="82781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Restricted</a:t>
            </a:r>
            <a:endParaRPr lang="de-DE" sz="1000" spc="20" baseline="0">
              <a:solidFill>
                <a:schemeClr val="tx1"/>
              </a:solidFill>
            </a:endParaRPr>
          </a:p>
        </p:txBody>
      </p:sp>
      <p:sp>
        <p:nvSpPr>
          <p:cNvPr id="17" name="Confidential" descr="{&quot;templafy&quot;:{&quot;id&quot;:&quot;b665d2b4-984a-4584-acdd-ce7669fcd88e&quot;}}" hidden="1">
            <a:extLst>
              <a:ext uri="{FF2B5EF4-FFF2-40B4-BE49-F238E27FC236}">
                <a16:creationId xmlns:a16="http://schemas.microsoft.com/office/drawing/2014/main" id="{591C8154-62BF-6BE3-97D9-C7E7789158C8}"/>
              </a:ext>
            </a:extLst>
          </p:cNvPr>
          <p:cNvSpPr/>
          <p:nvPr userDrawn="1"/>
        </p:nvSpPr>
        <p:spPr bwMode="gray">
          <a:xfrm>
            <a:off x="-1" y="550590"/>
            <a:ext cx="262943" cy="9371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Confidential</a:t>
            </a:r>
            <a:endParaRPr lang="de-DE" sz="1000" spc="20" baseline="0">
              <a:solidFill>
                <a:schemeClr val="tx1"/>
              </a:solidFill>
            </a:endParaRPr>
          </a:p>
        </p:txBody>
      </p:sp>
      <p:sp>
        <p:nvSpPr>
          <p:cNvPr id="18" name="Public" descr="{&quot;templafy&quot;:{&quot;id&quot;:&quot;ec3aecd7-a9d5-481c-957b-30eb569c37b2&quot;}}">
            <a:extLst>
              <a:ext uri="{FF2B5EF4-FFF2-40B4-BE49-F238E27FC236}">
                <a16:creationId xmlns:a16="http://schemas.microsoft.com/office/drawing/2014/main" id="{120D845B-9A3F-D30F-FE80-F4F4A749CB5E}"/>
              </a:ext>
            </a:extLst>
          </p:cNvPr>
          <p:cNvSpPr/>
          <p:nvPr userDrawn="1"/>
        </p:nvSpPr>
        <p:spPr bwMode="gray">
          <a:xfrm>
            <a:off x="-1" y="548259"/>
            <a:ext cx="262943" cy="61878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Public</a:t>
            </a:r>
            <a:endParaRPr lang="de-DE" sz="1000" spc="20" baseline="0">
              <a:solidFill>
                <a:schemeClr val="tx1"/>
              </a:solidFill>
            </a:endParaRPr>
          </a:p>
        </p:txBody>
      </p:sp>
      <p:sp>
        <p:nvSpPr>
          <p:cNvPr id="19" name="Textplatzhalter 7">
            <a:extLst>
              <a:ext uri="{FF2B5EF4-FFF2-40B4-BE49-F238E27FC236}">
                <a16:creationId xmlns:a16="http://schemas.microsoft.com/office/drawing/2014/main" id="{44A75D4B-9EE3-F485-D5D9-D6624F2C2C79}"/>
              </a:ext>
            </a:extLst>
          </p:cNvPr>
          <p:cNvSpPr>
            <a:spLocks noGrp="1"/>
          </p:cNvSpPr>
          <p:nvPr>
            <p:ph type="body" sz="quarter" idx="15"/>
          </p:nvPr>
        </p:nvSpPr>
        <p:spPr bwMode="gray">
          <a:xfrm>
            <a:off x="619304" y="332672"/>
            <a:ext cx="5332064" cy="144000"/>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20" name="Titel 1">
            <a:extLst>
              <a:ext uri="{FF2B5EF4-FFF2-40B4-BE49-F238E27FC236}">
                <a16:creationId xmlns:a16="http://schemas.microsoft.com/office/drawing/2014/main" id="{55525A9D-DAEA-066B-2C2B-7C3C10497E20}"/>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21" name="Untertitel 2">
            <a:extLst>
              <a:ext uri="{FF2B5EF4-FFF2-40B4-BE49-F238E27FC236}">
                <a16:creationId xmlns:a16="http://schemas.microsoft.com/office/drawing/2014/main" id="{93AAA204-9AB6-C6F2-3C9C-486C61F09516}"/>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2" name="Fußzeilenplatzhalter 7" descr="{&quot;templafy&quot;:{&quot;id&quot;:&quot;23152f24-080d-4915-920e-40aec5c2a350&quot;}}">
            <a:extLst>
              <a:ext uri="{FF2B5EF4-FFF2-40B4-BE49-F238E27FC236}">
                <a16:creationId xmlns:a16="http://schemas.microsoft.com/office/drawing/2014/main" id="{DE82E1BD-FC96-EF97-4626-229F15E33345}"/>
              </a:ext>
            </a:extLst>
          </p:cNvPr>
          <p:cNvSpPr txBox="1">
            <a:spLocks/>
          </p:cNvSpPr>
          <p:nvPr userDrawn="1"/>
        </p:nvSpPr>
        <p:spPr bwMode="gray">
          <a:xfrm>
            <a:off x="623888" y="6371818"/>
            <a:ext cx="442193" cy="144000"/>
          </a:xfrm>
          <a:prstGeom prst="rect">
            <a:avLst/>
          </a:prstGeom>
        </p:spPr>
        <p:txBody>
          <a:bodyPr vert="horz" lIns="0" tIns="0" rIns="0" bIns="0" rtlCol="0" anchor="ctr">
            <a:noAutofit/>
          </a:bodyPr>
          <a:lstStyle>
            <a:defPPr>
              <a:defRPr lang="de-DE"/>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00" spc="20" baseline="0">
                <a:latin typeface="+mn-lt"/>
              </a:rPr>
              <a:t>© Zühlke</a:t>
            </a:r>
          </a:p>
        </p:txBody>
      </p:sp>
      <p:sp>
        <p:nvSpPr>
          <p:cNvPr id="4" name="Date Placeholder 3">
            <a:extLst>
              <a:ext uri="{FF2B5EF4-FFF2-40B4-BE49-F238E27FC236}">
                <a16:creationId xmlns:a16="http://schemas.microsoft.com/office/drawing/2014/main" id="{3FF22158-7520-52E1-1586-868A5D1D4318}"/>
              </a:ext>
            </a:extLst>
          </p:cNvPr>
          <p:cNvSpPr>
            <a:spLocks noGrp="1"/>
          </p:cNvSpPr>
          <p:nvPr>
            <p:ph type="dt" sz="half" idx="18"/>
          </p:nvPr>
        </p:nvSpPr>
        <p:spPr/>
        <p:txBody>
          <a:bodyPr/>
          <a:lstStyle>
            <a:lvl1pPr>
              <a:defRPr>
                <a:solidFill>
                  <a:schemeClr val="bg1"/>
                </a:solidFill>
              </a:defRPr>
            </a:lvl1pPr>
          </a:lstStyle>
          <a:p>
            <a:fld id="{DBCCA08F-ABF1-4BB5-A1A1-0E3E5D26A9D5}" type="datetime1">
              <a:rPr lang="de-DE" smtClean="0"/>
              <a:t>25.09.2025</a:t>
            </a:fld>
            <a:endParaRPr lang="en-GB"/>
          </a:p>
        </p:txBody>
      </p:sp>
      <p:sp>
        <p:nvSpPr>
          <p:cNvPr id="8" name="Footer Placeholder 7">
            <a:extLst>
              <a:ext uri="{FF2B5EF4-FFF2-40B4-BE49-F238E27FC236}">
                <a16:creationId xmlns:a16="http://schemas.microsoft.com/office/drawing/2014/main" id="{6967189B-5ACB-0010-FFC3-F8AF2A9EE2CE}"/>
              </a:ext>
            </a:extLst>
          </p:cNvPr>
          <p:cNvSpPr>
            <a:spLocks noGrp="1"/>
          </p:cNvSpPr>
          <p:nvPr>
            <p:ph type="ftr" sz="quarter" idx="19"/>
          </p:nvPr>
        </p:nvSpPr>
        <p:spPr/>
        <p:txBody>
          <a:bodyPr/>
          <a:lstStyle>
            <a:lvl1pPr>
              <a:defRPr>
                <a:solidFill>
                  <a:schemeClr val="bg1"/>
                </a:solidFill>
              </a:defRPr>
            </a:lvl1pPr>
          </a:lstStyle>
          <a:p>
            <a:endParaRPr lang="en-GB"/>
          </a:p>
        </p:txBody>
      </p:sp>
      <p:sp>
        <p:nvSpPr>
          <p:cNvPr id="9" name="Slide Number Placeholder 8">
            <a:extLst>
              <a:ext uri="{FF2B5EF4-FFF2-40B4-BE49-F238E27FC236}">
                <a16:creationId xmlns:a16="http://schemas.microsoft.com/office/drawing/2014/main" id="{C40E0521-D0A4-B066-E2B1-7E18175D24B7}"/>
              </a:ext>
            </a:extLst>
          </p:cNvPr>
          <p:cNvSpPr>
            <a:spLocks noGrp="1"/>
          </p:cNvSpPr>
          <p:nvPr>
            <p:ph type="sldNum" sz="quarter" idx="20"/>
          </p:nvPr>
        </p:nvSpPr>
        <p:spPr/>
        <p:txBody>
          <a:bodyPr/>
          <a:lstStyle>
            <a:lvl1pPr>
              <a:defRPr>
                <a:solidFill>
                  <a:schemeClr val="bg1"/>
                </a:solidFill>
              </a:defRPr>
            </a:lvl1pPr>
          </a:lstStyle>
          <a:p>
            <a:r>
              <a:rPr lang="de-DE"/>
              <a:t>|  </a:t>
            </a:r>
            <a:fld id="{8CF9DE7D-F270-4E16-BA04-5BCA8969A2EA}" type="slidenum">
              <a:rPr lang="de-DE" smtClean="0"/>
              <a:pPr/>
              <a:t>‹#›</a:t>
            </a:fld>
            <a:endParaRPr lang="de-DE"/>
          </a:p>
        </p:txBody>
      </p:sp>
      <p:sp>
        <p:nvSpPr>
          <p:cNvPr id="5" name="Name" descr="{&quot;templafy&quot;:{&quot;id&quot;:&quot;3270c0b6-4142-4a6e-a333-c636f553d77f&quot;}}" title="UserProfile.Name">
            <a:extLst>
              <a:ext uri="{FF2B5EF4-FFF2-40B4-BE49-F238E27FC236}">
                <a16:creationId xmlns:a16="http://schemas.microsoft.com/office/drawing/2014/main" id="{D50E9AFD-FA44-F90E-7832-B620EAC4D081}"/>
              </a:ext>
            </a:extLst>
          </p:cNvPr>
          <p:cNvSpPr txBox="1">
            <a:spLocks/>
          </p:cNvSpPr>
          <p:nvPr userDrawn="1">
            <p:custDataLst>
              <p:tags r:id="rId2"/>
            </p:custDataLst>
          </p:nvPr>
        </p:nvSpPr>
        <p:spPr>
          <a:xfrm>
            <a:off x="1561877" y="6533207"/>
            <a:ext cx="4392000" cy="144000"/>
          </a:xfrm>
          <a:prstGeom prst="rect">
            <a:avLst/>
          </a:prstGeom>
        </p:spPr>
        <p:txBody>
          <a:bodyPr vert="horz" wrap="square" lIns="0" tIns="0" rIns="0" bIns="0" rtlCol="0" anchor="ctr" anchorCtr="0"/>
          <a:lstStyle>
            <a:defPPr>
              <a:defRPr lang="de-DE"/>
            </a:defPPr>
            <a:lvl1pPr>
              <a:defRPr sz="900">
                <a:solidFill>
                  <a:srgbClr val="4D4D4D"/>
                </a:solidFill>
                <a:latin typeface="AA Zuehlke" pitchFamily="2" charset="0"/>
              </a:defRPr>
            </a:lvl1pPr>
          </a:lstStyle>
          <a:p>
            <a:pPr algn="l"/>
            <a:r>
              <a:rPr lang="en-US" sz="800" spc="20" baseline="0" dirty="0">
                <a:solidFill>
                  <a:schemeClr val="bg1"/>
                </a:solidFill>
                <a:latin typeface="+mn-lt"/>
              </a:rPr>
              <a:t>Fabio Banfi</a:t>
            </a:r>
          </a:p>
        </p:txBody>
      </p:sp>
    </p:spTree>
    <p:extLst>
      <p:ext uri="{BB962C8B-B14F-4D97-AF65-F5344CB8AC3E}">
        <p14:creationId xmlns:p14="http://schemas.microsoft.com/office/powerpoint/2010/main" val="3277208104"/>
      </p:ext>
    </p:extLst>
  </p:cSld>
  <p:clrMapOvr>
    <a:masterClrMapping/>
  </p:clrMapOvr>
  <p:extLst>
    <p:ext uri="{DCECCB84-F9BA-43D5-87BE-67443E8EF086}">
      <p15:sldGuideLst xmlns:p15="http://schemas.microsoft.com/office/powerpoint/2012/main">
        <p15:guide id="1" pos="393" userDrawn="1">
          <p15:clr>
            <a:srgbClr val="C35EA4"/>
          </p15:clr>
        </p15:guide>
        <p15:guide id="2" pos="7287" userDrawn="1">
          <p15:clr>
            <a:srgbClr val="C35EA4"/>
          </p15:clr>
        </p15:guide>
        <p15:guide id="3" orient="horz" pos="1026" userDrawn="1">
          <p15:clr>
            <a:srgbClr val="C35EA4"/>
          </p15:clr>
        </p15:guide>
        <p15:guide id="4" orient="horz" pos="3884" userDrawn="1">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ey message | gradient">
    <p:spTree>
      <p:nvGrpSpPr>
        <p:cNvPr id="1" name=""/>
        <p:cNvGrpSpPr/>
        <p:nvPr/>
      </p:nvGrpSpPr>
      <p:grpSpPr>
        <a:xfrm>
          <a:off x="0" y="0"/>
          <a:ext cx="0" cy="0"/>
          <a:chOff x="0" y="0"/>
          <a:chExt cx="0" cy="0"/>
        </a:xfrm>
      </p:grpSpPr>
      <p:pic>
        <p:nvPicPr>
          <p:cNvPr id="3" name="Grafik 9">
            <a:extLst>
              <a:ext uri="{FF2B5EF4-FFF2-40B4-BE49-F238E27FC236}">
                <a16:creationId xmlns:a16="http://schemas.microsoft.com/office/drawing/2014/main" id="{D7FE38DB-1F80-A48E-9B81-DFC39EE472EA}"/>
              </a:ext>
            </a:extLst>
          </p:cNvPr>
          <p:cNvPicPr>
            <a:picLocks noChangeAspect="1"/>
          </p:cNvPicPr>
          <p:nvPr userDrawn="1"/>
        </p:nvPicPr>
        <p:blipFill>
          <a:blip r:embed="rId4">
            <a:alphaModFix/>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61196"/>
          </a:xfrm>
          <a:prstGeom prst="rect">
            <a:avLst/>
          </a:prstGeom>
        </p:spPr>
      </p:pic>
      <p:sp>
        <p:nvSpPr>
          <p:cNvPr id="9" name="Year" descr="{&quot;templafy&quot;:{&quot;id&quot;:&quot;d34fcdc2-6d19-42d5-8283-1aa03111782a&quot;}}">
            <a:extLst>
              <a:ext uri="{FF2B5EF4-FFF2-40B4-BE49-F238E27FC236}">
                <a16:creationId xmlns:a16="http://schemas.microsoft.com/office/drawing/2014/main" id="{D4749403-08B4-4B8E-0EFA-5684DA4BB62B}"/>
              </a:ext>
            </a:extLst>
          </p:cNvPr>
          <p:cNvSpPr txBox="1">
            <a:spLocks/>
          </p:cNvSpPr>
          <p:nvPr userDrawn="1">
            <p:custDataLst>
              <p:tags r:id="rId1"/>
            </p:custDataLst>
          </p:nvPr>
        </p:nvSpPr>
        <p:spPr>
          <a:xfrm>
            <a:off x="1091122" y="6371819"/>
            <a:ext cx="252350" cy="144000"/>
          </a:xfrm>
          <a:prstGeom prst="rect">
            <a:avLst/>
          </a:prstGeom>
        </p:spPr>
        <p:txBody>
          <a:bodyPr vert="horz" wrap="square" lIns="0" tIns="0" rIns="0" bIns="0" rtlCol="0" anchor="ctr" anchorCtr="0"/>
          <a:lstStyle/>
          <a:p>
            <a:pPr marL="0" algn="l" defTabSz="914400" rtl="0" eaLnBrk="1" latinLnBrk="0" hangingPunct="1"/>
            <a:r>
              <a:rPr lang="de-CH" sz="800" kern="1200" spc="20" baseline="0" noProof="1">
                <a:solidFill>
                  <a:schemeClr val="bg1"/>
                </a:solidFill>
                <a:latin typeface="AA Zuehlke" pitchFamily="2" charset="0"/>
                <a:ea typeface="+mn-ea"/>
                <a:cs typeface="+mn-cs"/>
              </a:rPr>
              <a:t>2025</a:t>
            </a:r>
          </a:p>
        </p:txBody>
      </p:sp>
      <p:sp>
        <p:nvSpPr>
          <p:cNvPr id="12" name="Textplatzhalter 2">
            <a:extLst>
              <a:ext uri="{FF2B5EF4-FFF2-40B4-BE49-F238E27FC236}">
                <a16:creationId xmlns:a16="http://schemas.microsoft.com/office/drawing/2014/main" id="{94F818CE-0743-0EF4-42B7-43FDA8A07AA5}"/>
              </a:ext>
            </a:extLst>
          </p:cNvPr>
          <p:cNvSpPr>
            <a:spLocks noGrp="1"/>
          </p:cNvSpPr>
          <p:nvPr>
            <p:ph type="body" sz="quarter" idx="19" hasCustomPrompt="1"/>
          </p:nvPr>
        </p:nvSpPr>
        <p:spPr bwMode="gray">
          <a:xfrm>
            <a:off x="1229188" y="1484784"/>
            <a:ext cx="9936000" cy="4104456"/>
          </a:xfrm>
        </p:spPr>
        <p:txBody>
          <a:bodyPr anchor="t"/>
          <a:lstStyle>
            <a:lvl1pPr marL="0" indent="0">
              <a:lnSpc>
                <a:spcPct val="105000"/>
              </a:lnSpc>
              <a:spcBef>
                <a:spcPts val="0"/>
              </a:spcBef>
              <a:spcAft>
                <a:spcPts val="0"/>
              </a:spcAft>
              <a:buFont typeface="Arial" panose="020B0604020202020204" pitchFamily="34" charset="0"/>
              <a:buNone/>
              <a:defRPr sz="6000">
                <a:ln>
                  <a:noFill/>
                </a:ln>
                <a:solidFill>
                  <a:schemeClr val="bg1"/>
                </a:solidFill>
                <a:latin typeface="+mj-lt"/>
              </a:defRPr>
            </a:lvl1pPr>
            <a:lvl2pPr marL="0" indent="0">
              <a:lnSpc>
                <a:spcPct val="105000"/>
              </a:lnSpc>
              <a:spcBef>
                <a:spcPts val="0"/>
              </a:spcBef>
              <a:spcAft>
                <a:spcPts val="0"/>
              </a:spcAft>
              <a:buFont typeface="Arial" panose="020B0604020202020204" pitchFamily="34" charset="0"/>
              <a:buNone/>
              <a:defRPr sz="6000">
                <a:solidFill>
                  <a:schemeClr val="bg1"/>
                </a:solidFill>
                <a:latin typeface="+mj-lt"/>
              </a:defRPr>
            </a:lvl2pPr>
            <a:lvl3pPr marL="0" indent="0">
              <a:lnSpc>
                <a:spcPct val="105000"/>
              </a:lnSpc>
              <a:spcBef>
                <a:spcPts val="0"/>
              </a:spcBef>
              <a:spcAft>
                <a:spcPts val="0"/>
              </a:spcAft>
              <a:buFont typeface="Arial" panose="020B0604020202020204" pitchFamily="34" charset="0"/>
              <a:buNone/>
              <a:defRPr sz="6000">
                <a:solidFill>
                  <a:schemeClr val="bg1"/>
                </a:solidFill>
                <a:latin typeface="+mj-lt"/>
              </a:defRPr>
            </a:lvl3pPr>
            <a:lvl4pPr marL="0" indent="0">
              <a:lnSpc>
                <a:spcPct val="105000"/>
              </a:lnSpc>
              <a:spcBef>
                <a:spcPts val="0"/>
              </a:spcBef>
              <a:spcAft>
                <a:spcPts val="0"/>
              </a:spcAft>
              <a:buFont typeface="Arial" panose="020B0604020202020204" pitchFamily="34" charset="0"/>
              <a:buNone/>
              <a:defRPr sz="6000">
                <a:solidFill>
                  <a:schemeClr val="bg1"/>
                </a:solidFill>
                <a:latin typeface="+mj-lt"/>
              </a:defRPr>
            </a:lvl4pPr>
            <a:lvl5pPr marL="0" indent="0">
              <a:lnSpc>
                <a:spcPct val="105000"/>
              </a:lnSpc>
              <a:spcBef>
                <a:spcPts val="0"/>
              </a:spcBef>
              <a:spcAft>
                <a:spcPts val="0"/>
              </a:spcAft>
              <a:buFont typeface="Arial" panose="020B0604020202020204" pitchFamily="34" charset="0"/>
              <a:buNone/>
              <a:defRPr sz="6000">
                <a:solidFill>
                  <a:schemeClr val="bg1"/>
                </a:solidFill>
                <a:latin typeface="+mj-lt"/>
              </a:defRPr>
            </a:lvl5pPr>
            <a:lvl6pPr marL="0" indent="0">
              <a:lnSpc>
                <a:spcPct val="105000"/>
              </a:lnSpc>
              <a:spcBef>
                <a:spcPts val="0"/>
              </a:spcBef>
              <a:spcAft>
                <a:spcPts val="0"/>
              </a:spcAft>
              <a:buFont typeface="Arial" panose="020B0604020202020204" pitchFamily="34" charset="0"/>
              <a:buNone/>
              <a:defRPr sz="6000">
                <a:solidFill>
                  <a:schemeClr val="bg1"/>
                </a:solidFill>
                <a:latin typeface="+mj-lt"/>
              </a:defRPr>
            </a:lvl6pPr>
            <a:lvl7pPr marL="0" indent="0">
              <a:lnSpc>
                <a:spcPct val="105000"/>
              </a:lnSpc>
              <a:spcBef>
                <a:spcPts val="0"/>
              </a:spcBef>
              <a:spcAft>
                <a:spcPts val="0"/>
              </a:spcAft>
              <a:buFont typeface="Arial" panose="020B0604020202020204" pitchFamily="34" charset="0"/>
              <a:buNone/>
              <a:defRPr sz="6000">
                <a:solidFill>
                  <a:schemeClr val="bg1"/>
                </a:solidFill>
                <a:latin typeface="+mj-lt"/>
              </a:defRPr>
            </a:lvl7pPr>
            <a:lvl8pPr marL="0" indent="0">
              <a:lnSpc>
                <a:spcPct val="105000"/>
              </a:lnSpc>
              <a:spcBef>
                <a:spcPts val="0"/>
              </a:spcBef>
              <a:spcAft>
                <a:spcPts val="0"/>
              </a:spcAft>
              <a:buFont typeface="Arial" panose="020B0604020202020204" pitchFamily="34" charset="0"/>
              <a:buNone/>
              <a:defRPr sz="6000">
                <a:solidFill>
                  <a:schemeClr val="bg1"/>
                </a:solidFill>
                <a:latin typeface="+mj-lt"/>
              </a:defRPr>
            </a:lvl8pPr>
            <a:lvl9pPr marL="0" indent="0">
              <a:lnSpc>
                <a:spcPct val="105000"/>
              </a:lnSpc>
              <a:spcBef>
                <a:spcPts val="0"/>
              </a:spcBef>
              <a:spcAft>
                <a:spcPts val="0"/>
              </a:spcAft>
              <a:buFont typeface="Arial" panose="020B0604020202020204" pitchFamily="34" charset="0"/>
              <a:buNone/>
              <a:defRPr sz="6000">
                <a:solidFill>
                  <a:schemeClr val="bg1"/>
                </a:solidFill>
                <a:latin typeface="+mj-lt"/>
              </a:defRPr>
            </a:lvl9pPr>
          </a:lstStyle>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t>Click to add text</a:t>
            </a:r>
            <a:endParaRPr lang="en-GB"/>
          </a:p>
          <a:p>
            <a:pPr lvl="0"/>
            <a:endParaRPr lang="en-GB"/>
          </a:p>
        </p:txBody>
      </p:sp>
      <p:sp>
        <p:nvSpPr>
          <p:cNvPr id="2" name="Fußzeilenplatzhalter 7" descr="{&quot;templafy&quot;:{&quot;id&quot;:&quot;443f71c5-a14a-480f-a695-042312728c89&quot;}}">
            <a:extLst>
              <a:ext uri="{FF2B5EF4-FFF2-40B4-BE49-F238E27FC236}">
                <a16:creationId xmlns:a16="http://schemas.microsoft.com/office/drawing/2014/main" id="{DA99007C-F134-2E19-B26C-CC065ECA241B}"/>
              </a:ext>
            </a:extLst>
          </p:cNvPr>
          <p:cNvSpPr txBox="1">
            <a:spLocks/>
          </p:cNvSpPr>
          <p:nvPr userDrawn="1"/>
        </p:nvSpPr>
        <p:spPr bwMode="gray">
          <a:xfrm>
            <a:off x="623888" y="6371818"/>
            <a:ext cx="442193" cy="144000"/>
          </a:xfrm>
          <a:prstGeom prst="rect">
            <a:avLst/>
          </a:prstGeom>
        </p:spPr>
        <p:txBody>
          <a:bodyPr vert="horz" lIns="0" tIns="0" rIns="0" bIns="0" rtlCol="0" anchor="ctr">
            <a:noAutofit/>
          </a:bodyPr>
          <a:lstStyle>
            <a:defPPr>
              <a:defRPr lang="de-DE"/>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00" spc="20" baseline="0">
                <a:solidFill>
                  <a:schemeClr val="bg1"/>
                </a:solidFill>
                <a:latin typeface="+mn-lt"/>
              </a:rPr>
              <a:t>© Zühlke</a:t>
            </a:r>
          </a:p>
        </p:txBody>
      </p:sp>
      <p:sp>
        <p:nvSpPr>
          <p:cNvPr id="4" name="Date Placeholder 3">
            <a:extLst>
              <a:ext uri="{FF2B5EF4-FFF2-40B4-BE49-F238E27FC236}">
                <a16:creationId xmlns:a16="http://schemas.microsoft.com/office/drawing/2014/main" id="{78A8925C-9AC9-3463-8EAD-C2BD76D34BCE}"/>
              </a:ext>
            </a:extLst>
          </p:cNvPr>
          <p:cNvSpPr>
            <a:spLocks noGrp="1"/>
          </p:cNvSpPr>
          <p:nvPr>
            <p:ph type="dt" sz="half" idx="20"/>
          </p:nvPr>
        </p:nvSpPr>
        <p:spPr/>
        <p:txBody>
          <a:bodyPr/>
          <a:lstStyle>
            <a:lvl1pPr>
              <a:defRPr>
                <a:solidFill>
                  <a:schemeClr val="bg1"/>
                </a:solidFill>
              </a:defRPr>
            </a:lvl1pPr>
          </a:lstStyle>
          <a:p>
            <a:fld id="{E010391A-BC12-4434-9F29-5CF521ED1ECA}" type="datetime1">
              <a:rPr lang="de-DE" smtClean="0"/>
              <a:t>25.09.2025</a:t>
            </a:fld>
            <a:endParaRPr lang="en-GB"/>
          </a:p>
        </p:txBody>
      </p:sp>
      <p:sp>
        <p:nvSpPr>
          <p:cNvPr id="5" name="Footer Placeholder 4">
            <a:extLst>
              <a:ext uri="{FF2B5EF4-FFF2-40B4-BE49-F238E27FC236}">
                <a16:creationId xmlns:a16="http://schemas.microsoft.com/office/drawing/2014/main" id="{AF2D08F9-643B-A9EF-0D31-E8609EBC9BCA}"/>
              </a:ext>
            </a:extLst>
          </p:cNvPr>
          <p:cNvSpPr>
            <a:spLocks noGrp="1"/>
          </p:cNvSpPr>
          <p:nvPr>
            <p:ph type="ftr" sz="quarter" idx="21"/>
          </p:nvPr>
        </p:nvSpPr>
        <p:spPr/>
        <p:txBody>
          <a:bodyPr/>
          <a:lstStyle>
            <a:lvl1pPr>
              <a:defRPr>
                <a:solidFill>
                  <a:schemeClr val="bg1"/>
                </a:solidFill>
              </a:defRPr>
            </a:lvl1pPr>
          </a:lstStyle>
          <a:p>
            <a:endParaRPr lang="en-GB"/>
          </a:p>
        </p:txBody>
      </p:sp>
      <p:sp>
        <p:nvSpPr>
          <p:cNvPr id="8" name="Slide Number Placeholder 7">
            <a:extLst>
              <a:ext uri="{FF2B5EF4-FFF2-40B4-BE49-F238E27FC236}">
                <a16:creationId xmlns:a16="http://schemas.microsoft.com/office/drawing/2014/main" id="{F29EB3F1-BADE-8C0C-422D-34CE18A18D52}"/>
              </a:ext>
            </a:extLst>
          </p:cNvPr>
          <p:cNvSpPr>
            <a:spLocks noGrp="1"/>
          </p:cNvSpPr>
          <p:nvPr>
            <p:ph type="sldNum" sz="quarter" idx="22"/>
          </p:nvPr>
        </p:nvSpPr>
        <p:spPr/>
        <p:txBody>
          <a:bodyPr/>
          <a:lstStyle>
            <a:lvl1pPr>
              <a:defRPr>
                <a:solidFill>
                  <a:schemeClr val="bg1"/>
                </a:solidFill>
              </a:defRPr>
            </a:lvl1pPr>
          </a:lstStyle>
          <a:p>
            <a:r>
              <a:rPr lang="de-DE"/>
              <a:t>|  </a:t>
            </a:r>
            <a:fld id="{8CF9DE7D-F270-4E16-BA04-5BCA8969A2EA}" type="slidenum">
              <a:rPr lang="de-DE" smtClean="0"/>
              <a:pPr/>
              <a:t>‹#›</a:t>
            </a:fld>
            <a:endParaRPr lang="de-DE"/>
          </a:p>
        </p:txBody>
      </p:sp>
      <p:sp>
        <p:nvSpPr>
          <p:cNvPr id="6" name="Name" descr="{&quot;templafy&quot;:{&quot;id&quot;:&quot;b66c1fb5-2ef3-4cdf-abd3-5cf28dd4b41f&quot;}}" title="UserProfile.Name">
            <a:extLst>
              <a:ext uri="{FF2B5EF4-FFF2-40B4-BE49-F238E27FC236}">
                <a16:creationId xmlns:a16="http://schemas.microsoft.com/office/drawing/2014/main" id="{943536FF-03A1-B1C4-E3B9-CC61AA020214}"/>
              </a:ext>
            </a:extLst>
          </p:cNvPr>
          <p:cNvSpPr txBox="1">
            <a:spLocks/>
          </p:cNvSpPr>
          <p:nvPr userDrawn="1">
            <p:custDataLst>
              <p:tags r:id="rId2"/>
            </p:custDataLst>
          </p:nvPr>
        </p:nvSpPr>
        <p:spPr>
          <a:xfrm>
            <a:off x="1561877" y="6533207"/>
            <a:ext cx="4392000" cy="144000"/>
          </a:xfrm>
          <a:prstGeom prst="rect">
            <a:avLst/>
          </a:prstGeom>
        </p:spPr>
        <p:txBody>
          <a:bodyPr vert="horz" wrap="square" lIns="0" tIns="0" rIns="0" bIns="0" rtlCol="0" anchor="ctr" anchorCtr="0"/>
          <a:lstStyle>
            <a:defPPr>
              <a:defRPr lang="de-DE"/>
            </a:defPPr>
            <a:lvl1pPr>
              <a:defRPr sz="900">
                <a:solidFill>
                  <a:srgbClr val="4D4D4D"/>
                </a:solidFill>
                <a:latin typeface="AA Zuehlke" pitchFamily="2" charset="0"/>
              </a:defRPr>
            </a:lvl1pPr>
          </a:lstStyle>
          <a:p>
            <a:pPr algn="l"/>
            <a:r>
              <a:rPr lang="en-US" sz="800" spc="20" baseline="0" dirty="0">
                <a:solidFill>
                  <a:schemeClr val="bg1"/>
                </a:solidFill>
                <a:latin typeface="+mn-lt"/>
              </a:rPr>
              <a:t>Fabio Banfi</a:t>
            </a:r>
          </a:p>
        </p:txBody>
      </p:sp>
    </p:spTree>
    <p:extLst>
      <p:ext uri="{BB962C8B-B14F-4D97-AF65-F5344CB8AC3E}">
        <p14:creationId xmlns:p14="http://schemas.microsoft.com/office/powerpoint/2010/main" val="3673328579"/>
      </p:ext>
    </p:extLst>
  </p:cSld>
  <p:clrMapOvr>
    <a:masterClrMapping/>
  </p:clrMapOvr>
  <p:extLst>
    <p:ext uri="{DCECCB84-F9BA-43D5-87BE-67443E8EF086}">
      <p15:sldGuideLst xmlns:p15="http://schemas.microsoft.com/office/powerpoint/2012/main">
        <p15:guide id="1" pos="393" userDrawn="1">
          <p15:clr>
            <a:srgbClr val="C35EA4"/>
          </p15:clr>
        </p15:guide>
        <p15:guide id="2" orient="horz" pos="346" userDrawn="1">
          <p15:clr>
            <a:srgbClr val="C35EA4"/>
          </p15:clr>
        </p15:guide>
        <p15:guide id="3" orient="horz" pos="3884" userDrawn="1">
          <p15:clr>
            <a:srgbClr val="C35EA4"/>
          </p15:clr>
        </p15:guide>
        <p15:guide id="5" pos="7287" userDrawn="1">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grpSp>
        <p:nvGrpSpPr>
          <p:cNvPr id="17" name="Gruppieren 16">
            <a:extLst>
              <a:ext uri="{FF2B5EF4-FFF2-40B4-BE49-F238E27FC236}">
                <a16:creationId xmlns:a16="http://schemas.microsoft.com/office/drawing/2014/main" id="{283B865A-706D-4ED4-B320-4B8778015BED}"/>
              </a:ext>
              <a:ext uri="{C183D7F6-B498-43B3-948B-1728B52AA6E4}">
                <adec:decorative xmlns:adec="http://schemas.microsoft.com/office/drawing/2017/decorative" val="1"/>
              </a:ext>
            </a:extLst>
          </p:cNvPr>
          <p:cNvGrpSpPr/>
          <p:nvPr userDrawn="1"/>
        </p:nvGrpSpPr>
        <p:grpSpPr bwMode="gray">
          <a:xfrm>
            <a:off x="5303911" y="-459434"/>
            <a:ext cx="8568956" cy="8568954"/>
            <a:chOff x="5944242" y="4834696"/>
            <a:chExt cx="5699939" cy="5699939"/>
          </a:xfrm>
        </p:grpSpPr>
        <p:sp>
          <p:nvSpPr>
            <p:cNvPr id="18" name="Ellipse 17">
              <a:extLst>
                <a:ext uri="{FF2B5EF4-FFF2-40B4-BE49-F238E27FC236}">
                  <a16:creationId xmlns:a16="http://schemas.microsoft.com/office/drawing/2014/main" id="{E20B1E2E-38A0-4CAC-AAEB-A69ABB0637E6}"/>
                </a:ext>
              </a:extLst>
            </p:cNvPr>
            <p:cNvSpPr/>
            <p:nvPr/>
          </p:nvSpPr>
          <p:spPr bwMode="gray">
            <a:xfrm>
              <a:off x="6887488" y="6002708"/>
              <a:ext cx="4296877" cy="4296877"/>
            </a:xfrm>
            <a:prstGeom prst="ellipse">
              <a:avLst/>
            </a:prstGeom>
            <a:noFill/>
            <a:ln w="12700">
              <a:solidFill>
                <a:srgbClr val="D9D9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pc="20"/>
            </a:p>
          </p:txBody>
        </p:sp>
        <p:sp>
          <p:nvSpPr>
            <p:cNvPr id="19" name="Ellipse 18">
              <a:extLst>
                <a:ext uri="{FF2B5EF4-FFF2-40B4-BE49-F238E27FC236}">
                  <a16:creationId xmlns:a16="http://schemas.microsoft.com/office/drawing/2014/main" id="{2B65915C-AF19-43BD-9FC3-34F9E9CA1ADE}"/>
                </a:ext>
              </a:extLst>
            </p:cNvPr>
            <p:cNvSpPr/>
            <p:nvPr/>
          </p:nvSpPr>
          <p:spPr bwMode="gray">
            <a:xfrm>
              <a:off x="5944242" y="4834696"/>
              <a:ext cx="5699939" cy="5699939"/>
            </a:xfrm>
            <a:prstGeom prst="ellipse">
              <a:avLst/>
            </a:prstGeom>
            <a:noFill/>
            <a:ln w="127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pc="20"/>
            </a:p>
          </p:txBody>
        </p:sp>
      </p:grpSp>
      <p:sp>
        <p:nvSpPr>
          <p:cNvPr id="20" name="Ellipse 19">
            <a:extLst>
              <a:ext uri="{FF2B5EF4-FFF2-40B4-BE49-F238E27FC236}">
                <a16:creationId xmlns:a16="http://schemas.microsoft.com/office/drawing/2014/main" id="{7A96BF38-8BDA-4477-9756-C39FDBE22C5B}"/>
              </a:ext>
              <a:ext uri="{C183D7F6-B498-43B3-948B-1728B52AA6E4}">
                <adec:decorative xmlns:adec="http://schemas.microsoft.com/office/drawing/2017/decorative" val="1"/>
              </a:ext>
            </a:extLst>
          </p:cNvPr>
          <p:cNvSpPr/>
          <p:nvPr userDrawn="1"/>
        </p:nvSpPr>
        <p:spPr bwMode="gray">
          <a:xfrm>
            <a:off x="5303911" y="-459434"/>
            <a:ext cx="8568956" cy="8568954"/>
          </a:xfrm>
          <a:prstGeom prst="ellipse">
            <a:avLst/>
          </a:prstGeom>
          <a:noFill/>
          <a:ln w="12700">
            <a:solidFill>
              <a:srgbClr val="8CD9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pc="20"/>
          </a:p>
        </p:txBody>
      </p:sp>
      <p:pic>
        <p:nvPicPr>
          <p:cNvPr id="5" name="Grafik 9">
            <a:extLst>
              <a:ext uri="{FF2B5EF4-FFF2-40B4-BE49-F238E27FC236}">
                <a16:creationId xmlns:a16="http://schemas.microsoft.com/office/drawing/2014/main" id="{8194C5D1-F5D4-EE45-6B40-E3D4079C942B}"/>
              </a:ext>
            </a:extLst>
          </p:cNvPr>
          <p:cNvPicPr>
            <a:picLocks noChangeAspect="1"/>
          </p:cNvPicPr>
          <p:nvPr userDrawn="1"/>
        </p:nvPicPr>
        <p:blipFill>
          <a:blip r:embed="rId4">
            <a:alphaModFix/>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5951496" cy="4797152"/>
          </a:xfrm>
          <a:prstGeom prst="rect">
            <a:avLst/>
          </a:prstGeom>
        </p:spPr>
      </p:pic>
      <p:sp>
        <p:nvSpPr>
          <p:cNvPr id="2" name="Rechteck 1">
            <a:extLst>
              <a:ext uri="{FF2B5EF4-FFF2-40B4-BE49-F238E27FC236}">
                <a16:creationId xmlns:a16="http://schemas.microsoft.com/office/drawing/2014/main" id="{18880F6C-BA0F-48B4-BC54-D8980E26D138}"/>
              </a:ext>
              <a:ext uri="{C183D7F6-B498-43B3-948B-1728B52AA6E4}">
                <adec:decorative xmlns:adec="http://schemas.microsoft.com/office/drawing/2017/decorative" val="1"/>
              </a:ext>
            </a:extLst>
          </p:cNvPr>
          <p:cNvSpPr/>
          <p:nvPr userDrawn="1"/>
        </p:nvSpPr>
        <p:spPr bwMode="gray">
          <a:xfrm>
            <a:off x="0" y="6525344"/>
            <a:ext cx="8112123" cy="33265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de-DE" sz="1600" spc="20">
              <a:solidFill>
                <a:schemeClr val="bg1"/>
              </a:solidFill>
            </a:endParaRPr>
          </a:p>
        </p:txBody>
      </p:sp>
      <p:sp>
        <p:nvSpPr>
          <p:cNvPr id="16" name="Textplatzhalter 2">
            <a:extLst>
              <a:ext uri="{FF2B5EF4-FFF2-40B4-BE49-F238E27FC236}">
                <a16:creationId xmlns:a16="http://schemas.microsoft.com/office/drawing/2014/main" id="{FC7458CD-F13A-D2D3-EF79-4ADFDA25367E}"/>
              </a:ext>
            </a:extLst>
          </p:cNvPr>
          <p:cNvSpPr>
            <a:spLocks noGrp="1"/>
          </p:cNvSpPr>
          <p:nvPr>
            <p:ph type="body" sz="quarter" idx="19" hasCustomPrompt="1"/>
          </p:nvPr>
        </p:nvSpPr>
        <p:spPr bwMode="gray">
          <a:xfrm>
            <a:off x="623392" y="1700808"/>
            <a:ext cx="4636885" cy="1446840"/>
          </a:xfrm>
        </p:spPr>
        <p:txBody>
          <a:bodyPr anchor="b"/>
          <a:lstStyle>
            <a:lvl1pPr marL="0" indent="0">
              <a:lnSpc>
                <a:spcPct val="105000"/>
              </a:lnSpc>
              <a:spcBef>
                <a:spcPts val="0"/>
              </a:spcBef>
              <a:spcAft>
                <a:spcPts val="0"/>
              </a:spcAft>
              <a:buFont typeface="Arial" panose="020B0604020202020204" pitchFamily="34" charset="0"/>
              <a:buNone/>
              <a:defRPr sz="4400">
                <a:ln>
                  <a:noFill/>
                </a:ln>
                <a:solidFill>
                  <a:schemeClr val="bg1"/>
                </a:solidFill>
                <a:latin typeface="+mj-lt"/>
              </a:defRPr>
            </a:lvl1pPr>
            <a:lvl2pPr marL="0" indent="0">
              <a:lnSpc>
                <a:spcPct val="105000"/>
              </a:lnSpc>
              <a:spcBef>
                <a:spcPts val="0"/>
              </a:spcBef>
              <a:spcAft>
                <a:spcPts val="0"/>
              </a:spcAft>
              <a:buFont typeface="Arial" panose="020B0604020202020204" pitchFamily="34" charset="0"/>
              <a:buNone/>
              <a:defRPr sz="4400">
                <a:solidFill>
                  <a:schemeClr val="bg1"/>
                </a:solidFill>
                <a:latin typeface="+mj-lt"/>
              </a:defRPr>
            </a:lvl2pPr>
            <a:lvl3pPr marL="0" indent="0">
              <a:lnSpc>
                <a:spcPct val="105000"/>
              </a:lnSpc>
              <a:spcBef>
                <a:spcPts val="0"/>
              </a:spcBef>
              <a:spcAft>
                <a:spcPts val="0"/>
              </a:spcAft>
              <a:buFont typeface="Arial" panose="020B0604020202020204" pitchFamily="34" charset="0"/>
              <a:buNone/>
              <a:defRPr sz="4400">
                <a:solidFill>
                  <a:schemeClr val="bg1"/>
                </a:solidFill>
                <a:latin typeface="+mj-lt"/>
              </a:defRPr>
            </a:lvl3pPr>
            <a:lvl4pPr marL="0" indent="0">
              <a:lnSpc>
                <a:spcPct val="105000"/>
              </a:lnSpc>
              <a:spcBef>
                <a:spcPts val="0"/>
              </a:spcBef>
              <a:spcAft>
                <a:spcPts val="0"/>
              </a:spcAft>
              <a:buFont typeface="Arial" panose="020B0604020202020204" pitchFamily="34" charset="0"/>
              <a:buNone/>
              <a:defRPr sz="4400">
                <a:solidFill>
                  <a:schemeClr val="bg1"/>
                </a:solidFill>
                <a:latin typeface="+mj-lt"/>
              </a:defRPr>
            </a:lvl4pPr>
            <a:lvl5pPr marL="0" indent="0">
              <a:lnSpc>
                <a:spcPct val="105000"/>
              </a:lnSpc>
              <a:spcBef>
                <a:spcPts val="0"/>
              </a:spcBef>
              <a:spcAft>
                <a:spcPts val="0"/>
              </a:spcAft>
              <a:buFont typeface="Arial" panose="020B0604020202020204" pitchFamily="34" charset="0"/>
              <a:buNone/>
              <a:defRPr sz="4400">
                <a:solidFill>
                  <a:schemeClr val="bg1"/>
                </a:solidFill>
                <a:latin typeface="+mj-lt"/>
              </a:defRPr>
            </a:lvl5pPr>
            <a:lvl6pPr marL="0" indent="0">
              <a:lnSpc>
                <a:spcPct val="105000"/>
              </a:lnSpc>
              <a:spcBef>
                <a:spcPts val="0"/>
              </a:spcBef>
              <a:spcAft>
                <a:spcPts val="0"/>
              </a:spcAft>
              <a:buFont typeface="Arial" panose="020B0604020202020204" pitchFamily="34" charset="0"/>
              <a:buNone/>
              <a:defRPr sz="4400">
                <a:solidFill>
                  <a:schemeClr val="bg1"/>
                </a:solidFill>
                <a:latin typeface="+mj-lt"/>
              </a:defRPr>
            </a:lvl6pPr>
            <a:lvl7pPr marL="0" indent="0">
              <a:lnSpc>
                <a:spcPct val="105000"/>
              </a:lnSpc>
              <a:spcBef>
                <a:spcPts val="0"/>
              </a:spcBef>
              <a:spcAft>
                <a:spcPts val="0"/>
              </a:spcAft>
              <a:buFont typeface="Arial" panose="020B0604020202020204" pitchFamily="34" charset="0"/>
              <a:buNone/>
              <a:defRPr sz="4400">
                <a:solidFill>
                  <a:schemeClr val="bg1"/>
                </a:solidFill>
                <a:latin typeface="+mj-lt"/>
              </a:defRPr>
            </a:lvl7pPr>
            <a:lvl8pPr marL="0" indent="0">
              <a:lnSpc>
                <a:spcPct val="105000"/>
              </a:lnSpc>
              <a:spcBef>
                <a:spcPts val="0"/>
              </a:spcBef>
              <a:spcAft>
                <a:spcPts val="0"/>
              </a:spcAft>
              <a:buFont typeface="Arial" panose="020B0604020202020204" pitchFamily="34" charset="0"/>
              <a:buNone/>
              <a:defRPr sz="4400">
                <a:solidFill>
                  <a:schemeClr val="bg1"/>
                </a:solidFill>
                <a:latin typeface="+mj-lt"/>
              </a:defRPr>
            </a:lvl8pPr>
            <a:lvl9pPr marL="0" indent="0">
              <a:lnSpc>
                <a:spcPct val="105000"/>
              </a:lnSpc>
              <a:spcBef>
                <a:spcPts val="0"/>
              </a:spcBef>
              <a:spcAft>
                <a:spcPts val="0"/>
              </a:spcAft>
              <a:buFont typeface="Arial" panose="020B0604020202020204" pitchFamily="34" charset="0"/>
              <a:buNone/>
              <a:defRPr sz="4400">
                <a:solidFill>
                  <a:schemeClr val="bg1"/>
                </a:solidFill>
                <a:latin typeface="+mj-lt"/>
              </a:defRPr>
            </a:lvl9pPr>
          </a:lstStyle>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en-US"/>
              <a:t>Click to add text</a:t>
            </a:r>
            <a:endParaRPr lang="en-GB"/>
          </a:p>
        </p:txBody>
      </p:sp>
      <p:sp>
        <p:nvSpPr>
          <p:cNvPr id="23" name="Bildplatzhalter 8">
            <a:extLst>
              <a:ext uri="{FF2B5EF4-FFF2-40B4-BE49-F238E27FC236}">
                <a16:creationId xmlns:a16="http://schemas.microsoft.com/office/drawing/2014/main" id="{F6C1320D-D741-FCC9-CAB0-42C7D110F641}"/>
              </a:ext>
            </a:extLst>
          </p:cNvPr>
          <p:cNvSpPr>
            <a:spLocks noGrp="1"/>
          </p:cNvSpPr>
          <p:nvPr>
            <p:ph type="pic" sz="quarter" idx="13" hasCustomPrompt="1"/>
          </p:nvPr>
        </p:nvSpPr>
        <p:spPr bwMode="gray">
          <a:xfrm>
            <a:off x="5951538" y="2925152"/>
            <a:ext cx="1872209" cy="1872000"/>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24" name="Textplatzhalter 7">
            <a:extLst>
              <a:ext uri="{FF2B5EF4-FFF2-40B4-BE49-F238E27FC236}">
                <a16:creationId xmlns:a16="http://schemas.microsoft.com/office/drawing/2014/main" id="{70A6D24D-66BF-570F-D4D2-70CD22E815B7}"/>
              </a:ext>
            </a:extLst>
          </p:cNvPr>
          <p:cNvSpPr>
            <a:spLocks noGrp="1"/>
          </p:cNvSpPr>
          <p:nvPr>
            <p:ph type="body" sz="quarter" idx="10" hasCustomPrompt="1"/>
          </p:nvPr>
        </p:nvSpPr>
        <p:spPr bwMode="gray">
          <a:xfrm>
            <a:off x="8112123" y="3573280"/>
            <a:ext cx="3455989" cy="2592570"/>
          </a:xfrm>
        </p:spPr>
        <p:txBody>
          <a:bodyPr anchor="t"/>
          <a:lstStyle>
            <a:lvl1pPr algn="l">
              <a:spcBef>
                <a:spcPts val="0"/>
              </a:spcBef>
              <a:spcAft>
                <a:spcPts val="0"/>
              </a:spcAft>
              <a:defRPr sz="1600">
                <a:latin typeface="+mj-lt"/>
              </a:defRPr>
            </a:lvl1pPr>
            <a:lvl2pPr marL="0" indent="0" algn="l">
              <a:spcBef>
                <a:spcPts val="0"/>
              </a:spcBef>
              <a:spcAft>
                <a:spcPts val="0"/>
              </a:spcAft>
              <a:buFont typeface="Arial" panose="020B0604020202020204" pitchFamily="34" charset="0"/>
              <a:buNone/>
              <a:tabLst>
                <a:tab pos="723900" algn="l"/>
              </a:tabLst>
              <a:defRPr sz="1200" b="0">
                <a:latin typeface="+mn-lt"/>
              </a:defRPr>
            </a:lvl2pPr>
            <a:lvl3pPr marL="0" indent="0" algn="l">
              <a:spcBef>
                <a:spcPts val="600"/>
              </a:spcBef>
              <a:spcAft>
                <a:spcPts val="0"/>
              </a:spcAft>
              <a:buNone/>
              <a:tabLst>
                <a:tab pos="723900" algn="l"/>
              </a:tabLst>
              <a:defRPr sz="1200"/>
            </a:lvl3pPr>
            <a:lvl4pPr marL="0" indent="0" algn="l">
              <a:spcBef>
                <a:spcPts val="600"/>
              </a:spcBef>
              <a:spcAft>
                <a:spcPts val="0"/>
              </a:spcAft>
              <a:buNone/>
              <a:tabLst>
                <a:tab pos="723900" algn="l"/>
              </a:tabLst>
              <a:defRPr sz="1200"/>
            </a:lvl4pPr>
            <a:lvl5pPr marL="0" indent="0" algn="l">
              <a:spcBef>
                <a:spcPts val="600"/>
              </a:spcBef>
              <a:spcAft>
                <a:spcPts val="0"/>
              </a:spcAft>
              <a:buNone/>
              <a:tabLst>
                <a:tab pos="723900" algn="l"/>
              </a:tabLst>
              <a:defRPr sz="1200"/>
            </a:lvl5pPr>
            <a:lvl6pPr marL="0" indent="0">
              <a:spcBef>
                <a:spcPts val="600"/>
              </a:spcBef>
              <a:spcAft>
                <a:spcPts val="0"/>
              </a:spcAft>
              <a:buNone/>
              <a:tabLst>
                <a:tab pos="723900" algn="l"/>
              </a:tabLst>
              <a:defRPr sz="1200"/>
            </a:lvl6pPr>
            <a:lvl7pPr marL="0" indent="0">
              <a:spcBef>
                <a:spcPts val="600"/>
              </a:spcBef>
              <a:spcAft>
                <a:spcPts val="0"/>
              </a:spcAft>
              <a:buNone/>
              <a:tabLst>
                <a:tab pos="723900" algn="l"/>
              </a:tabLst>
              <a:defRPr sz="1200"/>
            </a:lvl7pPr>
            <a:lvl8pPr marL="0" indent="0">
              <a:spcBef>
                <a:spcPts val="600"/>
              </a:spcBef>
              <a:spcAft>
                <a:spcPts val="0"/>
              </a:spcAft>
              <a:buNone/>
              <a:tabLst>
                <a:tab pos="723900" algn="l"/>
              </a:tabLst>
              <a:defRPr sz="1200"/>
            </a:lvl8pPr>
            <a:lvl9pPr marL="0" indent="0">
              <a:spcBef>
                <a:spcPts val="600"/>
              </a:spcBef>
              <a:spcAft>
                <a:spcPts val="0"/>
              </a:spcAft>
              <a:buNone/>
              <a:tabLst>
                <a:tab pos="723900" algn="l"/>
              </a:tabLst>
              <a:defRPr sz="1200"/>
            </a:lvl9pPr>
          </a:lstStyle>
          <a:p>
            <a:pPr lvl="0"/>
            <a:r>
              <a:rPr lang="en-GB"/>
              <a:t>Name and Surname </a:t>
            </a:r>
          </a:p>
          <a:p>
            <a:pPr lvl="1"/>
            <a:r>
              <a:rPr lang="en-GB"/>
              <a:t>Position</a:t>
            </a:r>
          </a:p>
          <a:p>
            <a:pPr lvl="2"/>
            <a:r>
              <a:rPr lang="en-GB"/>
              <a:t>Contact details</a:t>
            </a:r>
          </a:p>
        </p:txBody>
      </p:sp>
      <p:sp>
        <p:nvSpPr>
          <p:cNvPr id="10" name="Year" descr="{&quot;templafy&quot;:{&quot;id&quot;:&quot;fa0ff6af-654e-4371-b8b7-eac4a6b77be3&quot;}}">
            <a:extLst>
              <a:ext uri="{FF2B5EF4-FFF2-40B4-BE49-F238E27FC236}">
                <a16:creationId xmlns:a16="http://schemas.microsoft.com/office/drawing/2014/main" id="{E1D34F92-940C-2B6C-5F29-5E129DDA2C98}"/>
              </a:ext>
            </a:extLst>
          </p:cNvPr>
          <p:cNvSpPr txBox="1">
            <a:spLocks/>
          </p:cNvSpPr>
          <p:nvPr userDrawn="1">
            <p:custDataLst>
              <p:tags r:id="rId1"/>
            </p:custDataLst>
          </p:nvPr>
        </p:nvSpPr>
        <p:spPr>
          <a:xfrm>
            <a:off x="1091122" y="6371819"/>
            <a:ext cx="252350" cy="144000"/>
          </a:xfrm>
          <a:prstGeom prst="rect">
            <a:avLst/>
          </a:prstGeom>
        </p:spPr>
        <p:txBody>
          <a:bodyPr vert="horz" wrap="square" lIns="0" tIns="0" rIns="0" bIns="0" rtlCol="0" anchor="ctr" anchorCtr="0"/>
          <a:lstStyle/>
          <a:p>
            <a:pPr marL="0" algn="l" defTabSz="914400" rtl="0" eaLnBrk="1" latinLnBrk="0" hangingPunct="1"/>
            <a:r>
              <a:rPr lang="de-CH" sz="800" kern="1200" spc="20" baseline="0" noProof="1">
                <a:solidFill>
                  <a:schemeClr val="tx1"/>
                </a:solidFill>
                <a:latin typeface="AA Zuehlke" pitchFamily="2" charset="0"/>
                <a:ea typeface="+mn-ea"/>
                <a:cs typeface="+mn-cs"/>
              </a:rPr>
              <a:t>2025</a:t>
            </a:r>
          </a:p>
        </p:txBody>
      </p:sp>
      <p:sp>
        <p:nvSpPr>
          <p:cNvPr id="12" name="Name" descr="{&quot;templafy&quot;:{&quot;id&quot;:&quot;6245f858-e5bf-40de-9a27-4bd1b9693813&quot;}}" title="UserProfile.Name">
            <a:extLst>
              <a:ext uri="{FF2B5EF4-FFF2-40B4-BE49-F238E27FC236}">
                <a16:creationId xmlns:a16="http://schemas.microsoft.com/office/drawing/2014/main" id="{EFB70F8D-C57B-B384-F1E2-3CD3AD348A72}"/>
              </a:ext>
            </a:extLst>
          </p:cNvPr>
          <p:cNvSpPr txBox="1">
            <a:spLocks/>
          </p:cNvSpPr>
          <p:nvPr userDrawn="1">
            <p:custDataLst>
              <p:tags r:id="rId2"/>
            </p:custDataLst>
          </p:nvPr>
        </p:nvSpPr>
        <p:spPr>
          <a:xfrm>
            <a:off x="1561877" y="6533207"/>
            <a:ext cx="4392000" cy="144000"/>
          </a:xfrm>
          <a:prstGeom prst="rect">
            <a:avLst/>
          </a:prstGeom>
        </p:spPr>
        <p:txBody>
          <a:bodyPr vert="horz" wrap="square" lIns="0" tIns="0" rIns="0" bIns="0" rtlCol="0" anchor="ctr" anchorCtr="0"/>
          <a:lstStyle>
            <a:defPPr>
              <a:defRPr lang="de-DE"/>
            </a:defPPr>
            <a:lvl1pPr>
              <a:defRPr sz="900">
                <a:solidFill>
                  <a:srgbClr val="4D4D4D"/>
                </a:solidFill>
                <a:latin typeface="AA Zuehlke" pitchFamily="2" charset="0"/>
              </a:defRPr>
            </a:lvl1pPr>
          </a:lstStyle>
          <a:p>
            <a:pPr algn="l"/>
            <a:r>
              <a:rPr lang="en-US" sz="800" spc="20" baseline="0" dirty="0">
                <a:solidFill>
                  <a:schemeClr val="tx1"/>
                </a:solidFill>
                <a:latin typeface="+mn-lt"/>
              </a:rPr>
              <a:t>Fabio Banfi</a:t>
            </a:r>
          </a:p>
        </p:txBody>
      </p:sp>
      <p:sp>
        <p:nvSpPr>
          <p:cNvPr id="4" name="Fußzeilenplatzhalter 7" descr="{&quot;templafy&quot;:{&quot;id&quot;:&quot;c705a955-d3f8-4b55-a174-f865b995a7af&quot;}}">
            <a:extLst>
              <a:ext uri="{FF2B5EF4-FFF2-40B4-BE49-F238E27FC236}">
                <a16:creationId xmlns:a16="http://schemas.microsoft.com/office/drawing/2014/main" id="{60A17DF3-0647-2957-255B-2671FE7FCD4B}"/>
              </a:ext>
            </a:extLst>
          </p:cNvPr>
          <p:cNvSpPr txBox="1">
            <a:spLocks/>
          </p:cNvSpPr>
          <p:nvPr userDrawn="1"/>
        </p:nvSpPr>
        <p:spPr bwMode="gray">
          <a:xfrm>
            <a:off x="623888" y="6371818"/>
            <a:ext cx="442193" cy="144000"/>
          </a:xfrm>
          <a:prstGeom prst="rect">
            <a:avLst/>
          </a:prstGeom>
        </p:spPr>
        <p:txBody>
          <a:bodyPr vert="horz" lIns="0" tIns="0" rIns="0" bIns="0" rtlCol="0" anchor="ctr">
            <a:noAutofit/>
          </a:bodyPr>
          <a:lstStyle>
            <a:defPPr>
              <a:defRPr lang="de-DE"/>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00" spc="20" baseline="0">
                <a:latin typeface="+mn-lt"/>
              </a:rPr>
              <a:t>© Zühlke</a:t>
            </a:r>
          </a:p>
        </p:txBody>
      </p:sp>
      <p:sp>
        <p:nvSpPr>
          <p:cNvPr id="6" name="Date Placeholder 5">
            <a:extLst>
              <a:ext uri="{FF2B5EF4-FFF2-40B4-BE49-F238E27FC236}">
                <a16:creationId xmlns:a16="http://schemas.microsoft.com/office/drawing/2014/main" id="{E7A148CB-8588-2785-1B18-E7E4C7F31894}"/>
              </a:ext>
            </a:extLst>
          </p:cNvPr>
          <p:cNvSpPr>
            <a:spLocks noGrp="1"/>
          </p:cNvSpPr>
          <p:nvPr>
            <p:ph type="dt" sz="half" idx="20"/>
          </p:nvPr>
        </p:nvSpPr>
        <p:spPr/>
        <p:txBody>
          <a:bodyPr/>
          <a:lstStyle/>
          <a:p>
            <a:fld id="{30477CB0-95D3-4BB8-A40B-0B1588BFA1D8}" type="datetime1">
              <a:rPr lang="de-DE" smtClean="0"/>
              <a:t>25.09.2025</a:t>
            </a:fld>
            <a:endParaRPr lang="en-GB"/>
          </a:p>
        </p:txBody>
      </p:sp>
      <p:sp>
        <p:nvSpPr>
          <p:cNvPr id="9" name="Footer Placeholder 8">
            <a:extLst>
              <a:ext uri="{FF2B5EF4-FFF2-40B4-BE49-F238E27FC236}">
                <a16:creationId xmlns:a16="http://schemas.microsoft.com/office/drawing/2014/main" id="{88EC6A69-8491-E902-7462-D90FBF455D02}"/>
              </a:ext>
            </a:extLst>
          </p:cNvPr>
          <p:cNvSpPr>
            <a:spLocks noGrp="1"/>
          </p:cNvSpPr>
          <p:nvPr>
            <p:ph type="ftr" sz="quarter" idx="21"/>
          </p:nvPr>
        </p:nvSpPr>
        <p:spPr/>
        <p:txBody>
          <a:bodyPr/>
          <a:lstStyle/>
          <a:p>
            <a:endParaRPr lang="en-GB"/>
          </a:p>
        </p:txBody>
      </p:sp>
      <p:sp>
        <p:nvSpPr>
          <p:cNvPr id="11" name="Slide Number Placeholder 10">
            <a:extLst>
              <a:ext uri="{FF2B5EF4-FFF2-40B4-BE49-F238E27FC236}">
                <a16:creationId xmlns:a16="http://schemas.microsoft.com/office/drawing/2014/main" id="{0B71FA19-F9F4-C37F-D2B1-C0F60B1FA0D1}"/>
              </a:ext>
            </a:extLst>
          </p:cNvPr>
          <p:cNvSpPr>
            <a:spLocks noGrp="1"/>
          </p:cNvSpPr>
          <p:nvPr>
            <p:ph type="sldNum" sz="quarter" idx="22"/>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149441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7"/>
                                        </p:tgtEl>
                                        <p:attrNameLst>
                                          <p:attrName>r</p:attrName>
                                        </p:attrNameLst>
                                      </p:cBhvr>
                                    </p:animRot>
                                  </p:childTnLst>
                                </p:cTn>
                              </p:par>
                              <p:par>
                                <p:cTn id="7" presetID="8" presetClass="emph" presetSubtype="0" fill="hold" grpId="0" nodeType="withEffect">
                                  <p:stCondLst>
                                    <p:cond delay="0"/>
                                  </p:stCondLst>
                                  <p:childTnLst>
                                    <p:animRot by="21600000">
                                      <p:cBhvr>
                                        <p:cTn id="8" dur="40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extLst>
    <p:ext uri="{DCECCB84-F9BA-43D5-87BE-67443E8EF086}">
      <p15:sldGuideLst xmlns:p15="http://schemas.microsoft.com/office/powerpoint/2012/main">
        <p15:guide id="1" pos="5110" userDrawn="1">
          <p15:clr>
            <a:srgbClr val="C35EA4"/>
          </p15:clr>
        </p15:guide>
        <p15:guide id="2" pos="7287" userDrawn="1">
          <p15:clr>
            <a:srgbClr val="C35EA4"/>
          </p15:clr>
        </p15:guide>
        <p15:guide id="3" orient="horz" pos="3884" userDrawn="1">
          <p15:clr>
            <a:srgbClr val="C35EA4"/>
          </p15:clr>
        </p15:guide>
        <p15:guide id="4" orient="horz" pos="346" userDrawn="1">
          <p15:clr>
            <a:srgbClr val="C35EA4"/>
          </p15:clr>
        </p15:guide>
        <p15:guide id="5" pos="393" userDrawn="1">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content | gradient bottom">
    <p:spTree>
      <p:nvGrpSpPr>
        <p:cNvPr id="1" name=""/>
        <p:cNvGrpSpPr/>
        <p:nvPr/>
      </p:nvGrpSpPr>
      <p:grpSpPr>
        <a:xfrm>
          <a:off x="0" y="0"/>
          <a:ext cx="0" cy="0"/>
          <a:chOff x="0" y="0"/>
          <a:chExt cx="0" cy="0"/>
        </a:xfrm>
      </p:grpSpPr>
      <p:pic>
        <p:nvPicPr>
          <p:cNvPr id="5" name="Grafik 9">
            <a:extLst>
              <a:ext uri="{FF2B5EF4-FFF2-40B4-BE49-F238E27FC236}">
                <a16:creationId xmlns:a16="http://schemas.microsoft.com/office/drawing/2014/main" id="{63726EE8-B1E6-430B-F783-FFC5B44E2ABC}"/>
              </a:ext>
            </a:extLst>
          </p:cNvPr>
          <p:cNvPicPr>
            <a:picLocks noChangeAspect="1"/>
          </p:cNvPicPr>
          <p:nvPr userDrawn="1"/>
        </p:nvPicPr>
        <p:blipFill>
          <a:blip r:embed="rId3">
            <a:alphaModFix/>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462588" y="4437112"/>
            <a:ext cx="10729412" cy="2420888"/>
          </a:xfrm>
          <a:prstGeom prst="rect">
            <a:avLst/>
          </a:prstGeom>
        </p:spPr>
      </p:pic>
      <p:sp>
        <p:nvSpPr>
          <p:cNvPr id="12" name="Titel 11"/>
          <p:cNvSpPr>
            <a:spLocks noGrp="1"/>
          </p:cNvSpPr>
          <p:nvPr>
            <p:ph type="title" hasCustomPrompt="1"/>
          </p:nvPr>
        </p:nvSpPr>
        <p:spPr bwMode="gray"/>
        <p:txBody>
          <a:bodyPr/>
          <a:lstStyle>
            <a:lvl1pPr>
              <a:defRPr/>
            </a:lvl1pPr>
          </a:lstStyle>
          <a:p>
            <a:r>
              <a:rPr lang="en-US"/>
              <a:t>Click to add title</a:t>
            </a:r>
          </a:p>
        </p:txBody>
      </p:sp>
      <p:sp>
        <p:nvSpPr>
          <p:cNvPr id="23" name="Untertitel 2">
            <a:extLst>
              <a:ext uri="{FF2B5EF4-FFF2-40B4-BE49-F238E27FC236}">
                <a16:creationId xmlns:a16="http://schemas.microsoft.com/office/drawing/2014/main" id="{D801E2BB-B052-4468-B879-509BC0C4D90B}"/>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US"/>
              <a:t>Optional subtitle of the slide</a:t>
            </a:r>
          </a:p>
        </p:txBody>
      </p:sp>
      <p:sp>
        <p:nvSpPr>
          <p:cNvPr id="3" name="Inhaltsplatzhalter 2"/>
          <p:cNvSpPr>
            <a:spLocks noGrp="1"/>
          </p:cNvSpPr>
          <p:nvPr>
            <p:ph idx="1" hasCustomPrompt="1"/>
          </p:nvPr>
        </p:nvSpPr>
        <p:spPr bwMode="gray">
          <a:xfrm>
            <a:off x="623887" y="1628800"/>
            <a:ext cx="7200901"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(This is body text. Please use the "Increase List Level" or "Decrease List Level" buttons on the “Home" tab to switch between the predefined text formats such as subheading, body text and bullet points.)</a:t>
            </a:r>
          </a:p>
          <a:p>
            <a:pPr lvl="1"/>
            <a:r>
              <a:rPr lang="en-US"/>
              <a:t>Level 2 (this is a subheading)</a:t>
            </a:r>
          </a:p>
          <a:p>
            <a:pPr lvl="2"/>
            <a:r>
              <a:rPr lang="en-US"/>
              <a:t>Level 3 (first bullet point level)</a:t>
            </a:r>
          </a:p>
          <a:p>
            <a:pPr lvl="3"/>
            <a:r>
              <a:rPr lang="en-US"/>
              <a:t>Level 4 (second bullet point level)</a:t>
            </a:r>
          </a:p>
          <a:p>
            <a:pPr lvl="4"/>
            <a:r>
              <a:rPr lang="en-US"/>
              <a:t>Level 5 (third bullet point level)</a:t>
            </a:r>
          </a:p>
        </p:txBody>
      </p:sp>
      <p:sp>
        <p:nvSpPr>
          <p:cNvPr id="21" name="Date Placeholder 20">
            <a:extLst>
              <a:ext uri="{FF2B5EF4-FFF2-40B4-BE49-F238E27FC236}">
                <a16:creationId xmlns:a16="http://schemas.microsoft.com/office/drawing/2014/main" id="{737BDF19-EEFF-BB15-2450-575EAC16A1C0}"/>
              </a:ext>
            </a:extLst>
          </p:cNvPr>
          <p:cNvSpPr>
            <a:spLocks noGrp="1"/>
          </p:cNvSpPr>
          <p:nvPr>
            <p:ph type="dt" sz="half" idx="18"/>
          </p:nvPr>
        </p:nvSpPr>
        <p:spPr/>
        <p:txBody>
          <a:bodyPr/>
          <a:lstStyle>
            <a:lvl1pPr>
              <a:defRPr>
                <a:solidFill>
                  <a:schemeClr val="bg1"/>
                </a:solidFill>
              </a:defRPr>
            </a:lvl1pPr>
          </a:lstStyle>
          <a:p>
            <a:pPr algn="r"/>
            <a:fld id="{1FDA8F7E-C09C-42E4-8090-827578F8DD6B}" type="datetime1">
              <a:rPr lang="de-DE"/>
              <a:t>25.09.2025</a:t>
            </a:fld>
            <a:endParaRPr lang="en-GB"/>
          </a:p>
        </p:txBody>
      </p:sp>
      <p:sp>
        <p:nvSpPr>
          <p:cNvPr id="22" name="Footer Placeholder 21">
            <a:extLst>
              <a:ext uri="{FF2B5EF4-FFF2-40B4-BE49-F238E27FC236}">
                <a16:creationId xmlns:a16="http://schemas.microsoft.com/office/drawing/2014/main" id="{6FB6DC81-27D9-72BB-1241-E47BB1341A61}"/>
              </a:ext>
            </a:extLst>
          </p:cNvPr>
          <p:cNvSpPr>
            <a:spLocks noGrp="1"/>
          </p:cNvSpPr>
          <p:nvPr>
            <p:ph type="ftr" sz="quarter" idx="19"/>
          </p:nvPr>
        </p:nvSpPr>
        <p:spPr/>
        <p:txBody>
          <a:bodyPr/>
          <a:lstStyle>
            <a:lvl1pPr>
              <a:defRPr>
                <a:solidFill>
                  <a:schemeClr val="bg1"/>
                </a:solidFill>
              </a:defRPr>
            </a:lvl1pPr>
          </a:lstStyle>
          <a:p>
            <a:endParaRPr lang="en-GB"/>
          </a:p>
        </p:txBody>
      </p:sp>
      <p:sp>
        <p:nvSpPr>
          <p:cNvPr id="24" name="Slide Number Placeholder 23">
            <a:extLst>
              <a:ext uri="{FF2B5EF4-FFF2-40B4-BE49-F238E27FC236}">
                <a16:creationId xmlns:a16="http://schemas.microsoft.com/office/drawing/2014/main" id="{F4AB6D5D-1137-04BB-D899-DDBB763C9933}"/>
              </a:ext>
            </a:extLst>
          </p:cNvPr>
          <p:cNvSpPr>
            <a:spLocks noGrp="1"/>
          </p:cNvSpPr>
          <p:nvPr>
            <p:ph type="sldNum" sz="quarter" idx="20"/>
          </p:nvPr>
        </p:nvSpPr>
        <p:spPr/>
        <p:txBody>
          <a:bodyPr/>
          <a:lstStyle>
            <a:lvl1pPr>
              <a:defRPr>
                <a:solidFill>
                  <a:schemeClr val="bg1"/>
                </a:solidFill>
              </a:defRPr>
            </a:lvl1pPr>
          </a:lstStyle>
          <a:p>
            <a:r>
              <a:rPr lang="de-DE"/>
              <a:t>|  </a:t>
            </a:r>
            <a:fld id="{8CF9DE7D-F270-4E16-BA04-5BCA8969A2EA}" type="slidenum">
              <a:rPr lang="de-DE"/>
              <a:pPr/>
              <a:t>‹#›</a:t>
            </a:fld>
            <a:endParaRPr lang="de-DE"/>
          </a:p>
        </p:txBody>
      </p:sp>
      <p:sp>
        <p:nvSpPr>
          <p:cNvPr id="25" name="Name" descr="{&quot;templafy&quot;:{&quot;id&quot;:&quot;c10e8cde-652a-4b69-ae3c-6f10781a0e1f&quot;}}" title="UserProfile.Name">
            <a:extLst>
              <a:ext uri="{FF2B5EF4-FFF2-40B4-BE49-F238E27FC236}">
                <a16:creationId xmlns:a16="http://schemas.microsoft.com/office/drawing/2014/main" id="{E561B12E-F493-8AE6-D748-19201BC7D6C3}"/>
              </a:ext>
            </a:extLst>
          </p:cNvPr>
          <p:cNvSpPr txBox="1">
            <a:spLocks/>
          </p:cNvSpPr>
          <p:nvPr userDrawn="1">
            <p:custDataLst>
              <p:tags r:id="rId1"/>
            </p:custDataLst>
          </p:nvPr>
        </p:nvSpPr>
        <p:spPr>
          <a:xfrm>
            <a:off x="1561877" y="6533207"/>
            <a:ext cx="4392000" cy="144000"/>
          </a:xfrm>
          <a:prstGeom prst="rect">
            <a:avLst/>
          </a:prstGeom>
        </p:spPr>
        <p:txBody>
          <a:bodyPr vert="horz" wrap="square" lIns="0" tIns="0" rIns="0" bIns="0" rtlCol="0" anchor="ctr" anchorCtr="0"/>
          <a:lstStyle>
            <a:defPPr>
              <a:defRPr lang="de-DE"/>
            </a:defPPr>
            <a:lvl1pPr>
              <a:defRPr sz="900">
                <a:solidFill>
                  <a:srgbClr val="4D4D4D"/>
                </a:solidFill>
                <a:latin typeface="AA Zuehlke" pitchFamily="2" charset="0"/>
              </a:defRPr>
            </a:lvl1pPr>
          </a:lstStyle>
          <a:p>
            <a:pPr algn="l"/>
            <a:r>
              <a:rPr lang="en-US" sz="800" spc="20" baseline="0" dirty="0">
                <a:solidFill>
                  <a:schemeClr val="bg1"/>
                </a:solidFill>
                <a:latin typeface="+mn-lt"/>
              </a:rPr>
              <a:t>Fabio Banfi</a:t>
            </a:r>
          </a:p>
        </p:txBody>
      </p:sp>
      <p:sp>
        <p:nvSpPr>
          <p:cNvPr id="2" name="Textplatzhalter 7">
            <a:extLst>
              <a:ext uri="{FF2B5EF4-FFF2-40B4-BE49-F238E27FC236}">
                <a16:creationId xmlns:a16="http://schemas.microsoft.com/office/drawing/2014/main" id="{90C08654-7211-45A9-53F1-F75B35C3EAE5}"/>
              </a:ext>
            </a:extLst>
          </p:cNvPr>
          <p:cNvSpPr>
            <a:spLocks noGrp="1"/>
          </p:cNvSpPr>
          <p:nvPr>
            <p:ph type="body" sz="quarter" idx="15"/>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Tree>
    <p:extLst>
      <p:ext uri="{BB962C8B-B14F-4D97-AF65-F5344CB8AC3E}">
        <p14:creationId xmlns:p14="http://schemas.microsoft.com/office/powerpoint/2010/main" val="27230461"/>
      </p:ext>
    </p:extLst>
  </p:cSld>
  <p:clrMapOvr>
    <a:masterClrMapping/>
  </p:clrMapOvr>
  <p:extLst>
    <p:ext uri="{DCECCB84-F9BA-43D5-87BE-67443E8EF086}">
      <p15:sldGuideLst xmlns:p15="http://schemas.microsoft.com/office/powerpoint/2012/main">
        <p15:guide id="1" orient="horz" pos="1026">
          <p15:clr>
            <a:srgbClr val="C35EA4"/>
          </p15:clr>
        </p15:guide>
        <p15:guide id="2" pos="393">
          <p15:clr>
            <a:srgbClr val="C35EA4"/>
          </p15:clr>
        </p15:guide>
        <p15:guide id="3" pos="7287">
          <p15:clr>
            <a:srgbClr val="C35EA4"/>
          </p15:clr>
        </p15:guide>
        <p15:guide id="4" orient="horz" pos="3884">
          <p15:clr>
            <a:srgbClr val="C35EA4"/>
          </p15:clr>
        </p15:guide>
        <p15:guide id="5" pos="4929">
          <p15:clr>
            <a:srgbClr val="C35EA4"/>
          </p15:clr>
        </p15:guide>
        <p15:guide id="6" pos="5881">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one picture">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D1DB9CD-3735-4BAD-8ADB-491D520D031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6765" r="2590"/>
          <a:stretch>
            <a:fillRect/>
          </a:stretch>
        </p:blipFill>
        <p:spPr bwMode="gray">
          <a:xfrm>
            <a:off x="623392" y="552347"/>
            <a:ext cx="4407932" cy="1796533"/>
          </a:xfrm>
          <a:custGeom>
            <a:avLst/>
            <a:gdLst>
              <a:gd name="connsiteX0" fmla="*/ 0 w 4407932"/>
              <a:gd name="connsiteY0" fmla="*/ 0 h 1796533"/>
              <a:gd name="connsiteX1" fmla="*/ 4407932 w 4407932"/>
              <a:gd name="connsiteY1" fmla="*/ 0 h 1796533"/>
              <a:gd name="connsiteX2" fmla="*/ 4407932 w 4407932"/>
              <a:gd name="connsiteY2" fmla="*/ 285685 h 1796533"/>
              <a:gd name="connsiteX3" fmla="*/ 288656 w 4407932"/>
              <a:gd name="connsiteY3" fmla="*/ 285685 h 1796533"/>
              <a:gd name="connsiteX4" fmla="*/ 288656 w 4407932"/>
              <a:gd name="connsiteY4" fmla="*/ 1796533 h 1796533"/>
              <a:gd name="connsiteX5" fmla="*/ 0 w 4407932"/>
              <a:gd name="connsiteY5" fmla="*/ 1796533 h 17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7932" h="1796533">
                <a:moveTo>
                  <a:pt x="0" y="0"/>
                </a:moveTo>
                <a:lnTo>
                  <a:pt x="4407932" y="0"/>
                </a:lnTo>
                <a:lnTo>
                  <a:pt x="4407932" y="285685"/>
                </a:lnTo>
                <a:lnTo>
                  <a:pt x="288656" y="285685"/>
                </a:lnTo>
                <a:lnTo>
                  <a:pt x="288656" y="1796533"/>
                </a:lnTo>
                <a:lnTo>
                  <a:pt x="0" y="1796533"/>
                </a:lnTo>
                <a:close/>
              </a:path>
            </a:pathLst>
          </a:custGeom>
        </p:spPr>
      </p:pic>
      <p:sp>
        <p:nvSpPr>
          <p:cNvPr id="4" name="Rechteck 3">
            <a:extLst>
              <a:ext uri="{FF2B5EF4-FFF2-40B4-BE49-F238E27FC236}">
                <a16:creationId xmlns:a16="http://schemas.microsoft.com/office/drawing/2014/main" id="{5C7DBF4E-E388-4A03-BA36-CC88D4908638}"/>
              </a:ext>
              <a:ext uri="{C183D7F6-B498-43B3-948B-1728B52AA6E4}">
                <adec:decorative xmlns:adec="http://schemas.microsoft.com/office/drawing/2017/decorative" val="1"/>
              </a:ext>
            </a:extLst>
          </p:cNvPr>
          <p:cNvSpPr/>
          <p:nvPr userDrawn="1"/>
        </p:nvSpPr>
        <p:spPr bwMode="gray">
          <a:xfrm>
            <a:off x="0" y="6165850"/>
            <a:ext cx="6528048" cy="69215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de-DE" sz="1600" spc="20">
              <a:solidFill>
                <a:schemeClr val="bg1"/>
              </a:solidFill>
            </a:endParaRPr>
          </a:p>
        </p:txBody>
      </p:sp>
      <p:pic>
        <p:nvPicPr>
          <p:cNvPr id="11" name="Grafik 10">
            <a:extLst>
              <a:ext uri="{FF2B5EF4-FFF2-40B4-BE49-F238E27FC236}">
                <a16:creationId xmlns:a16="http://schemas.microsoft.com/office/drawing/2014/main" id="{4AC4C582-01A2-420D-B505-5C6C0F32F1A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9552496" y="548792"/>
            <a:ext cx="1008000" cy="1008000"/>
          </a:xfrm>
          <a:prstGeom prst="rect">
            <a:avLst/>
          </a:prstGeom>
        </p:spPr>
      </p:pic>
      <p:sp>
        <p:nvSpPr>
          <p:cNvPr id="14" name="Text Placeholder 13">
            <a:extLst>
              <a:ext uri="{FF2B5EF4-FFF2-40B4-BE49-F238E27FC236}">
                <a16:creationId xmlns:a16="http://schemas.microsoft.com/office/drawing/2014/main" id="{0385F304-A428-A018-1977-FEFA6A2486EE}"/>
              </a:ext>
            </a:extLst>
          </p:cNvPr>
          <p:cNvSpPr>
            <a:spLocks noGrp="1"/>
          </p:cNvSpPr>
          <p:nvPr>
            <p:ph type="body" sz="quarter" idx="15" hasCustomPrompt="1"/>
          </p:nvPr>
        </p:nvSpPr>
        <p:spPr>
          <a:xfrm>
            <a:off x="7176046" y="5217120"/>
            <a:ext cx="4390080" cy="277516"/>
          </a:xfrm>
          <a:prstGeom prst="rect">
            <a:avLst/>
          </a:prstGeom>
        </p:spPr>
        <p:txBody>
          <a:bodyPr/>
          <a:lstStyle>
            <a:lvl1pPr>
              <a:defRPr sz="1200">
                <a:latin typeface="+mj-lt"/>
              </a:defRPr>
            </a:lvl1pPr>
            <a:lvl2pPr>
              <a:defRPr sz="1200">
                <a:latin typeface="+mj-lt"/>
              </a:defRPr>
            </a:lvl2pPr>
            <a:lvl3pPr>
              <a:defRPr sz="1200">
                <a:latin typeface="+mj-lt"/>
              </a:defRPr>
            </a:lvl3pPr>
            <a:lvl4pPr>
              <a:defRPr sz="1200">
                <a:latin typeface="+mj-lt"/>
              </a:defRPr>
            </a:lvl4pPr>
            <a:lvl5pPr>
              <a:defRPr sz="1200">
                <a:latin typeface="+mj-lt"/>
              </a:defRPr>
            </a:lvl5pPr>
          </a:lstStyle>
          <a:p>
            <a:pPr lvl="0"/>
            <a:r>
              <a:rPr lang="en-US"/>
              <a:t>Author | Date | Place</a:t>
            </a:r>
          </a:p>
        </p:txBody>
      </p:sp>
      <p:sp>
        <p:nvSpPr>
          <p:cNvPr id="15" name="Strictly Confidential" descr="{&quot;templafy&quot;:{&quot;id&quot;:&quot;6b37be89-c71b-40c7-8548-794cf43e86a8&quot;}}" hidden="1">
            <a:extLst>
              <a:ext uri="{FF2B5EF4-FFF2-40B4-BE49-F238E27FC236}">
                <a16:creationId xmlns:a16="http://schemas.microsoft.com/office/drawing/2014/main" id="{C6606F6C-3DBD-CA47-F135-B3D39D613F5C}"/>
              </a:ext>
            </a:extLst>
          </p:cNvPr>
          <p:cNvSpPr/>
          <p:nvPr userDrawn="1"/>
        </p:nvSpPr>
        <p:spPr bwMode="gray">
          <a:xfrm>
            <a:off x="0" y="547199"/>
            <a:ext cx="262943" cy="138117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Strictly Confidential </a:t>
            </a:r>
            <a:endParaRPr lang="de-DE" sz="1000" spc="20" baseline="0">
              <a:solidFill>
                <a:schemeClr val="tx1"/>
              </a:solidFill>
            </a:endParaRPr>
          </a:p>
        </p:txBody>
      </p:sp>
      <p:sp>
        <p:nvSpPr>
          <p:cNvPr id="16" name="Restricted" descr="{&quot;templafy&quot;:{&quot;id&quot;:&quot;363ffec3-1681-4a02-802b-21bf0c580d23&quot;}}" hidden="1">
            <a:extLst>
              <a:ext uri="{FF2B5EF4-FFF2-40B4-BE49-F238E27FC236}">
                <a16:creationId xmlns:a16="http://schemas.microsoft.com/office/drawing/2014/main" id="{47855D95-75E2-B652-4C23-1E40E9EBC676}"/>
              </a:ext>
            </a:extLst>
          </p:cNvPr>
          <p:cNvSpPr/>
          <p:nvPr userDrawn="1"/>
        </p:nvSpPr>
        <p:spPr bwMode="gray">
          <a:xfrm>
            <a:off x="-1" y="548491"/>
            <a:ext cx="262943" cy="82781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Restricted</a:t>
            </a:r>
            <a:endParaRPr lang="de-DE" sz="1000" spc="20" baseline="0">
              <a:solidFill>
                <a:schemeClr val="tx1"/>
              </a:solidFill>
            </a:endParaRPr>
          </a:p>
        </p:txBody>
      </p:sp>
      <p:sp>
        <p:nvSpPr>
          <p:cNvPr id="17" name="Confidential" descr="{&quot;templafy&quot;:{&quot;id&quot;:&quot;c56a0cc9-319e-445b-86f8-0c7ab1e7151e&quot;}}" hidden="1">
            <a:extLst>
              <a:ext uri="{FF2B5EF4-FFF2-40B4-BE49-F238E27FC236}">
                <a16:creationId xmlns:a16="http://schemas.microsoft.com/office/drawing/2014/main" id="{A2AEBE57-64BB-7F9A-2474-6F715A4BE2D0}"/>
              </a:ext>
            </a:extLst>
          </p:cNvPr>
          <p:cNvSpPr/>
          <p:nvPr userDrawn="1"/>
        </p:nvSpPr>
        <p:spPr bwMode="gray">
          <a:xfrm>
            <a:off x="-1" y="550590"/>
            <a:ext cx="262943" cy="9371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Confidential</a:t>
            </a:r>
            <a:endParaRPr lang="de-DE" sz="1000" spc="20" baseline="0">
              <a:solidFill>
                <a:schemeClr val="tx1"/>
              </a:solidFill>
            </a:endParaRPr>
          </a:p>
        </p:txBody>
      </p:sp>
      <p:sp>
        <p:nvSpPr>
          <p:cNvPr id="18" name="Public" descr="{&quot;templafy&quot;:{&quot;id&quot;:&quot;6c0a71f6-c045-4870-a944-8176caad8c85&quot;}}">
            <a:extLst>
              <a:ext uri="{FF2B5EF4-FFF2-40B4-BE49-F238E27FC236}">
                <a16:creationId xmlns:a16="http://schemas.microsoft.com/office/drawing/2014/main" id="{05AE037A-D980-59A9-69B8-1E18685AC95F}"/>
              </a:ext>
            </a:extLst>
          </p:cNvPr>
          <p:cNvSpPr/>
          <p:nvPr userDrawn="1"/>
        </p:nvSpPr>
        <p:spPr bwMode="gray">
          <a:xfrm>
            <a:off x="-1" y="548259"/>
            <a:ext cx="262943" cy="61878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Public</a:t>
            </a:r>
            <a:endParaRPr lang="de-DE" sz="1000" spc="20" baseline="0">
              <a:solidFill>
                <a:schemeClr val="tx1"/>
              </a:solidFill>
            </a:endParaRPr>
          </a:p>
        </p:txBody>
      </p:sp>
      <p:sp>
        <p:nvSpPr>
          <p:cNvPr id="19" name="Bildplatzhalter 8">
            <a:extLst>
              <a:ext uri="{FF2B5EF4-FFF2-40B4-BE49-F238E27FC236}">
                <a16:creationId xmlns:a16="http://schemas.microsoft.com/office/drawing/2014/main" id="{4D83370D-60F0-CBCF-96CB-D5196B88B2F1}"/>
              </a:ext>
            </a:extLst>
          </p:cNvPr>
          <p:cNvSpPr>
            <a:spLocks noGrp="1"/>
          </p:cNvSpPr>
          <p:nvPr>
            <p:ph type="pic" sz="quarter" idx="13" hasCustomPrompt="1"/>
          </p:nvPr>
        </p:nvSpPr>
        <p:spPr bwMode="gray">
          <a:xfrm>
            <a:off x="912048" y="838032"/>
            <a:ext cx="5616000" cy="6019968"/>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28" name="Subtitle">
            <a:extLst>
              <a:ext uri="{FF2B5EF4-FFF2-40B4-BE49-F238E27FC236}">
                <a16:creationId xmlns:a16="http://schemas.microsoft.com/office/drawing/2014/main" id="{E15EA6A6-ACB5-D954-83F0-A488F5616739}"/>
              </a:ext>
            </a:extLst>
          </p:cNvPr>
          <p:cNvSpPr>
            <a:spLocks noGrp="1"/>
          </p:cNvSpPr>
          <p:nvPr>
            <p:ph type="subTitle" idx="1" hasCustomPrompt="1"/>
          </p:nvPr>
        </p:nvSpPr>
        <p:spPr bwMode="gray">
          <a:xfrm>
            <a:off x="7179295" y="4646786"/>
            <a:ext cx="4386831" cy="410767"/>
          </a:xfrm>
          <a:prstGeom prst="rect">
            <a:avLst/>
          </a:prstGeom>
        </p:spPr>
        <p:txBody>
          <a:bodyPr/>
          <a:lstStyle>
            <a:lvl1pPr marL="0" indent="0" algn="l">
              <a:lnSpc>
                <a:spcPct val="120000"/>
              </a:lnSpc>
              <a:spcBef>
                <a:spcPts val="0"/>
              </a:spcBef>
              <a:spcAft>
                <a:spcPts val="1200"/>
              </a:spcAft>
              <a:buFont typeface="Arial" panose="020B0604020202020204" pitchFamily="34" charset="0"/>
              <a:buNone/>
              <a:defRPr sz="20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200" b="0">
                <a:solidFill>
                  <a:schemeClr val="bg1"/>
                </a:solidFill>
              </a:defRPr>
            </a:lvl2pPr>
            <a:lvl3pPr marL="0" indent="0" algn="l">
              <a:lnSpc>
                <a:spcPct val="100000"/>
              </a:lnSpc>
              <a:spcBef>
                <a:spcPts val="0"/>
              </a:spcBef>
              <a:spcAft>
                <a:spcPts val="0"/>
              </a:spcAft>
              <a:buFont typeface="Arial" panose="020B0604020202020204" pitchFamily="34" charset="0"/>
              <a:buNone/>
              <a:defRPr sz="1200" b="0">
                <a:solidFill>
                  <a:schemeClr val="bg1"/>
                </a:solidFill>
              </a:defRPr>
            </a:lvl3pPr>
            <a:lvl4pPr marL="0" indent="0" algn="l">
              <a:lnSpc>
                <a:spcPct val="100000"/>
              </a:lnSpc>
              <a:spcBef>
                <a:spcPts val="0"/>
              </a:spcBef>
              <a:spcAft>
                <a:spcPts val="0"/>
              </a:spcAft>
              <a:buFont typeface="Arial" panose="020B0604020202020204" pitchFamily="34" charset="0"/>
              <a:buNone/>
              <a:defRPr sz="1200" b="0">
                <a:solidFill>
                  <a:schemeClr val="bg1"/>
                </a:solidFill>
              </a:defRPr>
            </a:lvl4pPr>
            <a:lvl5pPr marL="0" indent="0" algn="l">
              <a:lnSpc>
                <a:spcPct val="100000"/>
              </a:lnSpc>
              <a:spcBef>
                <a:spcPts val="0"/>
              </a:spcBef>
              <a:spcAft>
                <a:spcPts val="0"/>
              </a:spcAft>
              <a:buFont typeface="Arial" panose="020B0604020202020204" pitchFamily="34" charset="0"/>
              <a:buNone/>
              <a:defRPr sz="1200" b="0">
                <a:solidFill>
                  <a:schemeClr val="bg1"/>
                </a:solidFill>
              </a:defRPr>
            </a:lvl5pPr>
            <a:lvl6pPr marL="0" indent="0" algn="l">
              <a:lnSpc>
                <a:spcPct val="100000"/>
              </a:lnSpc>
              <a:spcBef>
                <a:spcPts val="0"/>
              </a:spcBef>
              <a:spcAft>
                <a:spcPts val="0"/>
              </a:spcAft>
              <a:buFont typeface="Arial" panose="020B0604020202020204" pitchFamily="34" charset="0"/>
              <a:buNone/>
              <a:defRPr sz="1200" b="0">
                <a:solidFill>
                  <a:schemeClr val="bg1"/>
                </a:solidFill>
              </a:defRPr>
            </a:lvl6pPr>
            <a:lvl7pPr marL="0" indent="0" algn="l">
              <a:lnSpc>
                <a:spcPct val="100000"/>
              </a:lnSpc>
              <a:spcBef>
                <a:spcPts val="0"/>
              </a:spcBef>
              <a:spcAft>
                <a:spcPts val="0"/>
              </a:spcAft>
              <a:buFont typeface="Arial" panose="020B0604020202020204" pitchFamily="34" charset="0"/>
              <a:buNone/>
              <a:defRPr sz="1200" b="0">
                <a:solidFill>
                  <a:schemeClr val="bg1"/>
                </a:solidFill>
              </a:defRPr>
            </a:lvl7pPr>
            <a:lvl8pPr marL="0" indent="0" algn="l">
              <a:lnSpc>
                <a:spcPct val="100000"/>
              </a:lnSpc>
              <a:spcBef>
                <a:spcPts val="0"/>
              </a:spcBef>
              <a:spcAft>
                <a:spcPts val="0"/>
              </a:spcAft>
              <a:buFont typeface="Arial" panose="020B0604020202020204" pitchFamily="34" charset="0"/>
              <a:buNone/>
              <a:defRPr sz="1200" b="0">
                <a:solidFill>
                  <a:schemeClr val="bg1"/>
                </a:solidFill>
              </a:defRPr>
            </a:lvl8pPr>
            <a:lvl9pPr marL="0" indent="0" algn="l">
              <a:lnSpc>
                <a:spcPct val="100000"/>
              </a:lnSpc>
              <a:spcBef>
                <a:spcPts val="0"/>
              </a:spcBef>
              <a:spcAft>
                <a:spcPts val="0"/>
              </a:spcAft>
              <a:buFont typeface="Arial" panose="020B0604020202020204" pitchFamily="34" charset="0"/>
              <a:buNone/>
              <a:defRPr sz="1200" b="0">
                <a:solidFill>
                  <a:schemeClr val="bg1"/>
                </a:solidFill>
              </a:defRPr>
            </a:lvl9pPr>
          </a:lstStyle>
          <a:p>
            <a:r>
              <a:rPr lang="de-DE" err="1"/>
              <a:t>Subtitle</a:t>
            </a:r>
            <a:r>
              <a:rPr lang="de-DE"/>
              <a:t> </a:t>
            </a:r>
            <a:r>
              <a:rPr lang="de-DE" err="1"/>
              <a:t>of</a:t>
            </a:r>
            <a:r>
              <a:rPr lang="de-DE"/>
              <a:t> </a:t>
            </a:r>
            <a:r>
              <a:rPr lang="de-DE" err="1"/>
              <a:t>the</a:t>
            </a:r>
            <a:r>
              <a:rPr lang="de-DE"/>
              <a:t> </a:t>
            </a:r>
            <a:r>
              <a:rPr lang="de-DE" err="1"/>
              <a:t>presentation</a:t>
            </a:r>
            <a:endParaRPr lang="de-DE"/>
          </a:p>
        </p:txBody>
      </p:sp>
      <p:sp>
        <p:nvSpPr>
          <p:cNvPr id="29" name="Titel 1">
            <a:extLst>
              <a:ext uri="{FF2B5EF4-FFF2-40B4-BE49-F238E27FC236}">
                <a16:creationId xmlns:a16="http://schemas.microsoft.com/office/drawing/2014/main" id="{E44CC23E-4E0C-BF9F-7154-7FD4ACF71FD1}"/>
              </a:ext>
            </a:extLst>
          </p:cNvPr>
          <p:cNvSpPr>
            <a:spLocks noGrp="1"/>
          </p:cNvSpPr>
          <p:nvPr>
            <p:ph type="ctrTitle" hasCustomPrompt="1"/>
          </p:nvPr>
        </p:nvSpPr>
        <p:spPr bwMode="gray">
          <a:xfrm>
            <a:off x="7180319" y="2636912"/>
            <a:ext cx="4385807" cy="1800199"/>
          </a:xfrm>
        </p:spPr>
        <p:txBody>
          <a:bodyPr anchor="b"/>
          <a:lstStyle>
            <a:lvl1pPr algn="l">
              <a:lnSpc>
                <a:spcPct val="105000"/>
              </a:lnSpc>
              <a:defRPr sz="4400" b="0" i="0">
                <a:solidFill>
                  <a:schemeClr val="tx1"/>
                </a:solidFill>
                <a:latin typeface="+mj-lt"/>
              </a:defRPr>
            </a:lvl1pPr>
          </a:lstStyle>
          <a:p>
            <a:r>
              <a:rPr lang="en-GB"/>
              <a:t>Title of the </a:t>
            </a:r>
            <a:br>
              <a:rPr lang="en-GB"/>
            </a:br>
            <a:r>
              <a:rPr lang="en-GB"/>
              <a:t>presentation</a:t>
            </a:r>
          </a:p>
        </p:txBody>
      </p:sp>
      <p:sp>
        <p:nvSpPr>
          <p:cNvPr id="6" name="Date Placeholder 5">
            <a:extLst>
              <a:ext uri="{FF2B5EF4-FFF2-40B4-BE49-F238E27FC236}">
                <a16:creationId xmlns:a16="http://schemas.microsoft.com/office/drawing/2014/main" id="{579B7FD4-9CE0-6818-FCDE-9CC1CF68CA8D}"/>
              </a:ext>
            </a:extLst>
          </p:cNvPr>
          <p:cNvSpPr>
            <a:spLocks noGrp="1"/>
          </p:cNvSpPr>
          <p:nvPr>
            <p:ph type="dt" sz="half" idx="16"/>
          </p:nvPr>
        </p:nvSpPr>
        <p:spPr>
          <a:xfrm>
            <a:off x="10416480" y="7071685"/>
            <a:ext cx="679792" cy="144000"/>
          </a:xfrm>
        </p:spPr>
        <p:txBody>
          <a:bodyPr/>
          <a:lstStyle/>
          <a:p>
            <a:fld id="{7C5BAB06-F901-456A-B17C-6C85207B6452}" type="datetime1">
              <a:rPr lang="de-DE" smtClean="0"/>
              <a:t>25.09.2025</a:t>
            </a:fld>
            <a:endParaRPr lang="en-GB"/>
          </a:p>
        </p:txBody>
      </p:sp>
      <p:sp>
        <p:nvSpPr>
          <p:cNvPr id="7" name="Footer Placeholder 6">
            <a:extLst>
              <a:ext uri="{FF2B5EF4-FFF2-40B4-BE49-F238E27FC236}">
                <a16:creationId xmlns:a16="http://schemas.microsoft.com/office/drawing/2014/main" id="{5D7C5B78-94EA-578E-15D0-DB33F75E5C80}"/>
              </a:ext>
            </a:extLst>
          </p:cNvPr>
          <p:cNvSpPr>
            <a:spLocks noGrp="1"/>
          </p:cNvSpPr>
          <p:nvPr>
            <p:ph type="ftr" sz="quarter" idx="17"/>
          </p:nvPr>
        </p:nvSpPr>
        <p:spPr>
          <a:xfrm rot="10800000" flipV="1">
            <a:off x="1559496" y="7071685"/>
            <a:ext cx="4392000" cy="144000"/>
          </a:xfrm>
        </p:spPr>
        <p:txBody>
          <a:bodyPr/>
          <a:lstStyle/>
          <a:p>
            <a:endParaRPr lang="en-GB"/>
          </a:p>
        </p:txBody>
      </p:sp>
      <p:sp>
        <p:nvSpPr>
          <p:cNvPr id="8" name="Slide Number Placeholder 7">
            <a:extLst>
              <a:ext uri="{FF2B5EF4-FFF2-40B4-BE49-F238E27FC236}">
                <a16:creationId xmlns:a16="http://schemas.microsoft.com/office/drawing/2014/main" id="{2D4ED67A-2B06-C3C9-B32A-D052C3CA0D52}"/>
              </a:ext>
            </a:extLst>
          </p:cNvPr>
          <p:cNvSpPr>
            <a:spLocks noGrp="1"/>
          </p:cNvSpPr>
          <p:nvPr>
            <p:ph type="sldNum" sz="quarter" idx="18"/>
          </p:nvPr>
        </p:nvSpPr>
        <p:spPr>
          <a:xfrm>
            <a:off x="11178000" y="7071685"/>
            <a:ext cx="392400" cy="144000"/>
          </a:xfrm>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2387091362"/>
      </p:ext>
    </p:extLst>
  </p:cSld>
  <p:clrMapOvr>
    <a:masterClrMapping/>
  </p:clrMapOvr>
  <p:extLst>
    <p:ext uri="{DCECCB84-F9BA-43D5-87BE-67443E8EF086}">
      <p15:sldGuideLst xmlns:p15="http://schemas.microsoft.com/office/powerpoint/2012/main">
        <p15:guide id="1" pos="4520" userDrawn="1">
          <p15:clr>
            <a:srgbClr val="C35EA4"/>
          </p15:clr>
        </p15:guide>
        <p15:guide id="2" pos="7287" userDrawn="1">
          <p15:clr>
            <a:srgbClr val="C35EA4"/>
          </p15:clr>
        </p15:guide>
        <p15:guide id="3" orient="horz" pos="3884" userDrawn="1">
          <p15:clr>
            <a:srgbClr val="C35EA4"/>
          </p15:clr>
        </p15:guide>
        <p15:guide id="4" orient="horz" pos="1616" userDrawn="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two pictures">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D1DB9CD-3735-4BAD-8ADB-491D520D031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6765" r="2590"/>
          <a:stretch>
            <a:fillRect/>
          </a:stretch>
        </p:blipFill>
        <p:spPr bwMode="gray">
          <a:xfrm>
            <a:off x="623392" y="552347"/>
            <a:ext cx="4407932" cy="1796533"/>
          </a:xfrm>
          <a:custGeom>
            <a:avLst/>
            <a:gdLst>
              <a:gd name="connsiteX0" fmla="*/ 0 w 4407932"/>
              <a:gd name="connsiteY0" fmla="*/ 0 h 1796533"/>
              <a:gd name="connsiteX1" fmla="*/ 4407932 w 4407932"/>
              <a:gd name="connsiteY1" fmla="*/ 0 h 1796533"/>
              <a:gd name="connsiteX2" fmla="*/ 4407932 w 4407932"/>
              <a:gd name="connsiteY2" fmla="*/ 285685 h 1796533"/>
              <a:gd name="connsiteX3" fmla="*/ 288656 w 4407932"/>
              <a:gd name="connsiteY3" fmla="*/ 285685 h 1796533"/>
              <a:gd name="connsiteX4" fmla="*/ 288656 w 4407932"/>
              <a:gd name="connsiteY4" fmla="*/ 1796533 h 1796533"/>
              <a:gd name="connsiteX5" fmla="*/ 0 w 4407932"/>
              <a:gd name="connsiteY5" fmla="*/ 1796533 h 17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7932" h="1796533">
                <a:moveTo>
                  <a:pt x="0" y="0"/>
                </a:moveTo>
                <a:lnTo>
                  <a:pt x="4407932" y="0"/>
                </a:lnTo>
                <a:lnTo>
                  <a:pt x="4407932" y="285685"/>
                </a:lnTo>
                <a:lnTo>
                  <a:pt x="288656" y="285685"/>
                </a:lnTo>
                <a:lnTo>
                  <a:pt x="288656" y="1796533"/>
                </a:lnTo>
                <a:lnTo>
                  <a:pt x="0" y="1796533"/>
                </a:lnTo>
                <a:close/>
              </a:path>
            </a:pathLst>
          </a:custGeom>
        </p:spPr>
      </p:pic>
      <p:sp>
        <p:nvSpPr>
          <p:cNvPr id="18" name="Bildplatzhalter 8">
            <a:extLst>
              <a:ext uri="{FF2B5EF4-FFF2-40B4-BE49-F238E27FC236}">
                <a16:creationId xmlns:a16="http://schemas.microsoft.com/office/drawing/2014/main" id="{D2740B24-DD0E-7D49-60DC-769C00635807}"/>
              </a:ext>
            </a:extLst>
          </p:cNvPr>
          <p:cNvSpPr>
            <a:spLocks noGrp="1"/>
          </p:cNvSpPr>
          <p:nvPr>
            <p:ph type="pic" sz="quarter" idx="13" hasCustomPrompt="1"/>
          </p:nvPr>
        </p:nvSpPr>
        <p:spPr bwMode="gray">
          <a:xfrm>
            <a:off x="912048" y="838032"/>
            <a:ext cx="5616000" cy="3600000"/>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23" name="Bildplatzhalter 8">
            <a:extLst>
              <a:ext uri="{FF2B5EF4-FFF2-40B4-BE49-F238E27FC236}">
                <a16:creationId xmlns:a16="http://schemas.microsoft.com/office/drawing/2014/main" id="{EF86F495-1C20-B39C-7ABC-CC15739978FF}"/>
              </a:ext>
            </a:extLst>
          </p:cNvPr>
          <p:cNvSpPr>
            <a:spLocks noGrp="1"/>
          </p:cNvSpPr>
          <p:nvPr>
            <p:ph type="pic" sz="quarter" idx="14" hasCustomPrompt="1"/>
          </p:nvPr>
        </p:nvSpPr>
        <p:spPr bwMode="gray">
          <a:xfrm>
            <a:off x="4079776" y="4005063"/>
            <a:ext cx="3312368" cy="2088000"/>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pic>
        <p:nvPicPr>
          <p:cNvPr id="11" name="Grafik 10">
            <a:extLst>
              <a:ext uri="{FF2B5EF4-FFF2-40B4-BE49-F238E27FC236}">
                <a16:creationId xmlns:a16="http://schemas.microsoft.com/office/drawing/2014/main" id="{4AC4C582-01A2-420D-B505-5C6C0F32F1A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gray">
          <a:xfrm>
            <a:off x="9552496" y="548792"/>
            <a:ext cx="1008000" cy="1008000"/>
          </a:xfrm>
          <a:prstGeom prst="rect">
            <a:avLst/>
          </a:prstGeom>
        </p:spPr>
      </p:pic>
      <p:sp>
        <p:nvSpPr>
          <p:cNvPr id="10" name="Rechteck 9">
            <a:extLst>
              <a:ext uri="{FF2B5EF4-FFF2-40B4-BE49-F238E27FC236}">
                <a16:creationId xmlns:a16="http://schemas.microsoft.com/office/drawing/2014/main" id="{7E14D1FC-F67E-4383-A3AD-2ED85C291814}"/>
              </a:ext>
              <a:ext uri="{C183D7F6-B498-43B3-948B-1728B52AA6E4}">
                <adec:decorative xmlns:adec="http://schemas.microsoft.com/office/drawing/2017/decorative" val="1"/>
              </a:ext>
            </a:extLst>
          </p:cNvPr>
          <p:cNvSpPr/>
          <p:nvPr userDrawn="1"/>
        </p:nvSpPr>
        <p:spPr bwMode="gray">
          <a:xfrm>
            <a:off x="4079776" y="6092792"/>
            <a:ext cx="3312000" cy="7200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sp>
        <p:nvSpPr>
          <p:cNvPr id="15" name="Text Placeholder 13">
            <a:extLst>
              <a:ext uri="{FF2B5EF4-FFF2-40B4-BE49-F238E27FC236}">
                <a16:creationId xmlns:a16="http://schemas.microsoft.com/office/drawing/2014/main" id="{7365C329-876D-0693-62A9-8A136E057C10}"/>
              </a:ext>
            </a:extLst>
          </p:cNvPr>
          <p:cNvSpPr>
            <a:spLocks noGrp="1"/>
          </p:cNvSpPr>
          <p:nvPr>
            <p:ph type="body" sz="quarter" idx="15" hasCustomPrompt="1"/>
          </p:nvPr>
        </p:nvSpPr>
        <p:spPr>
          <a:xfrm>
            <a:off x="8111728" y="5229200"/>
            <a:ext cx="3455989" cy="265436"/>
          </a:xfrm>
          <a:prstGeom prst="rect">
            <a:avLst/>
          </a:prstGeom>
        </p:spPr>
        <p:txBody>
          <a:bodyPr/>
          <a:lstStyle>
            <a:lvl1pPr>
              <a:defRPr sz="1200">
                <a:latin typeface="+mj-lt"/>
              </a:defRPr>
            </a:lvl1pPr>
            <a:lvl2pPr>
              <a:defRPr sz="1200">
                <a:latin typeface="+mj-lt"/>
              </a:defRPr>
            </a:lvl2pPr>
            <a:lvl3pPr>
              <a:defRPr sz="1200">
                <a:latin typeface="+mj-lt"/>
              </a:defRPr>
            </a:lvl3pPr>
            <a:lvl4pPr>
              <a:defRPr sz="1200">
                <a:latin typeface="+mj-lt"/>
              </a:defRPr>
            </a:lvl4pPr>
            <a:lvl5pPr>
              <a:defRPr sz="1200">
                <a:latin typeface="+mj-lt"/>
              </a:defRPr>
            </a:lvl5pPr>
          </a:lstStyle>
          <a:p>
            <a:pPr lvl="0"/>
            <a:r>
              <a:rPr lang="en-US"/>
              <a:t>Author | Date | Place</a:t>
            </a:r>
          </a:p>
        </p:txBody>
      </p:sp>
      <p:sp>
        <p:nvSpPr>
          <p:cNvPr id="19" name="Strictly Confidential" descr="{&quot;templafy&quot;:{&quot;id&quot;:&quot;5e111c24-8e10-41c7-9cc0-cf690ea31c60&quot;}}" hidden="1">
            <a:extLst>
              <a:ext uri="{FF2B5EF4-FFF2-40B4-BE49-F238E27FC236}">
                <a16:creationId xmlns:a16="http://schemas.microsoft.com/office/drawing/2014/main" id="{0A1D6E7A-A09E-2C6A-5B99-74A97CC81479}"/>
              </a:ext>
            </a:extLst>
          </p:cNvPr>
          <p:cNvSpPr/>
          <p:nvPr userDrawn="1"/>
        </p:nvSpPr>
        <p:spPr bwMode="gray">
          <a:xfrm>
            <a:off x="0" y="547199"/>
            <a:ext cx="262943" cy="138117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Strictly Confidential </a:t>
            </a:r>
            <a:endParaRPr lang="de-DE" sz="1000" spc="20" baseline="0">
              <a:solidFill>
                <a:schemeClr val="tx1"/>
              </a:solidFill>
            </a:endParaRPr>
          </a:p>
        </p:txBody>
      </p:sp>
      <p:sp>
        <p:nvSpPr>
          <p:cNvPr id="20" name="Restricted" descr="{&quot;templafy&quot;:{&quot;id&quot;:&quot;738ce6ac-f86b-499c-a6f5-6b7859242daa&quot;}}" hidden="1">
            <a:extLst>
              <a:ext uri="{FF2B5EF4-FFF2-40B4-BE49-F238E27FC236}">
                <a16:creationId xmlns:a16="http://schemas.microsoft.com/office/drawing/2014/main" id="{5A783CE9-BCB9-F844-AB8D-7B7A763CC446}"/>
              </a:ext>
            </a:extLst>
          </p:cNvPr>
          <p:cNvSpPr/>
          <p:nvPr userDrawn="1"/>
        </p:nvSpPr>
        <p:spPr bwMode="gray">
          <a:xfrm>
            <a:off x="-1" y="548491"/>
            <a:ext cx="262943" cy="82781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Restricted</a:t>
            </a:r>
            <a:endParaRPr lang="de-DE" sz="1000" spc="20" baseline="0">
              <a:solidFill>
                <a:schemeClr val="tx1"/>
              </a:solidFill>
            </a:endParaRPr>
          </a:p>
        </p:txBody>
      </p:sp>
      <p:sp>
        <p:nvSpPr>
          <p:cNvPr id="21" name="Confidential" descr="{&quot;templafy&quot;:{&quot;id&quot;:&quot;e5f28779-e5f9-4519-85d5-f0368f8308b6&quot;}}" hidden="1">
            <a:extLst>
              <a:ext uri="{FF2B5EF4-FFF2-40B4-BE49-F238E27FC236}">
                <a16:creationId xmlns:a16="http://schemas.microsoft.com/office/drawing/2014/main" id="{61D7DB85-DC0E-911C-AFC0-A00FE9FB4218}"/>
              </a:ext>
            </a:extLst>
          </p:cNvPr>
          <p:cNvSpPr/>
          <p:nvPr userDrawn="1"/>
        </p:nvSpPr>
        <p:spPr bwMode="gray">
          <a:xfrm>
            <a:off x="-1" y="550590"/>
            <a:ext cx="262943" cy="9371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Confidential</a:t>
            </a:r>
            <a:endParaRPr lang="de-DE" sz="1000" spc="20" baseline="0">
              <a:solidFill>
                <a:schemeClr val="tx1"/>
              </a:solidFill>
            </a:endParaRPr>
          </a:p>
        </p:txBody>
      </p:sp>
      <p:sp>
        <p:nvSpPr>
          <p:cNvPr id="22" name="Public" descr="{&quot;templafy&quot;:{&quot;id&quot;:&quot;80b88d96-6263-4019-a113-2b47c9d33d55&quot;}}">
            <a:extLst>
              <a:ext uri="{FF2B5EF4-FFF2-40B4-BE49-F238E27FC236}">
                <a16:creationId xmlns:a16="http://schemas.microsoft.com/office/drawing/2014/main" id="{FBC4D1F0-0B8C-F5F7-35AE-8CBBE25F01E4}"/>
              </a:ext>
            </a:extLst>
          </p:cNvPr>
          <p:cNvSpPr/>
          <p:nvPr userDrawn="1"/>
        </p:nvSpPr>
        <p:spPr bwMode="gray">
          <a:xfrm>
            <a:off x="-1" y="548259"/>
            <a:ext cx="262943" cy="61878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Public</a:t>
            </a:r>
            <a:endParaRPr lang="de-DE" sz="1000" spc="20" baseline="0">
              <a:solidFill>
                <a:schemeClr val="tx1"/>
              </a:solidFill>
            </a:endParaRPr>
          </a:p>
        </p:txBody>
      </p:sp>
      <p:sp>
        <p:nvSpPr>
          <p:cNvPr id="24" name="Subtitle">
            <a:extLst>
              <a:ext uri="{FF2B5EF4-FFF2-40B4-BE49-F238E27FC236}">
                <a16:creationId xmlns:a16="http://schemas.microsoft.com/office/drawing/2014/main" id="{26695D76-282B-8F58-C3D0-42E32978511E}"/>
              </a:ext>
            </a:extLst>
          </p:cNvPr>
          <p:cNvSpPr>
            <a:spLocks noGrp="1"/>
          </p:cNvSpPr>
          <p:nvPr>
            <p:ph type="subTitle" idx="1" hasCustomPrompt="1"/>
          </p:nvPr>
        </p:nvSpPr>
        <p:spPr bwMode="gray">
          <a:xfrm>
            <a:off x="8109330" y="4646786"/>
            <a:ext cx="3456796" cy="410767"/>
          </a:xfrm>
          <a:prstGeom prst="rect">
            <a:avLst/>
          </a:prstGeom>
        </p:spPr>
        <p:txBody>
          <a:bodyPr/>
          <a:lstStyle>
            <a:lvl1pPr marL="0" indent="0" algn="l">
              <a:lnSpc>
                <a:spcPct val="120000"/>
              </a:lnSpc>
              <a:spcBef>
                <a:spcPts val="0"/>
              </a:spcBef>
              <a:spcAft>
                <a:spcPts val="1200"/>
              </a:spcAft>
              <a:buFont typeface="Arial" panose="020B0604020202020204" pitchFamily="34" charset="0"/>
              <a:buNone/>
              <a:defRPr sz="20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200" b="0">
                <a:solidFill>
                  <a:schemeClr val="bg1"/>
                </a:solidFill>
              </a:defRPr>
            </a:lvl2pPr>
            <a:lvl3pPr marL="0" indent="0" algn="l">
              <a:lnSpc>
                <a:spcPct val="100000"/>
              </a:lnSpc>
              <a:spcBef>
                <a:spcPts val="0"/>
              </a:spcBef>
              <a:spcAft>
                <a:spcPts val="0"/>
              </a:spcAft>
              <a:buFont typeface="Arial" panose="020B0604020202020204" pitchFamily="34" charset="0"/>
              <a:buNone/>
              <a:defRPr sz="1200" b="0">
                <a:solidFill>
                  <a:schemeClr val="bg1"/>
                </a:solidFill>
              </a:defRPr>
            </a:lvl3pPr>
            <a:lvl4pPr marL="0" indent="0" algn="l">
              <a:lnSpc>
                <a:spcPct val="100000"/>
              </a:lnSpc>
              <a:spcBef>
                <a:spcPts val="0"/>
              </a:spcBef>
              <a:spcAft>
                <a:spcPts val="0"/>
              </a:spcAft>
              <a:buFont typeface="Arial" panose="020B0604020202020204" pitchFamily="34" charset="0"/>
              <a:buNone/>
              <a:defRPr sz="1200" b="0">
                <a:solidFill>
                  <a:schemeClr val="bg1"/>
                </a:solidFill>
              </a:defRPr>
            </a:lvl4pPr>
            <a:lvl5pPr marL="0" indent="0" algn="l">
              <a:lnSpc>
                <a:spcPct val="100000"/>
              </a:lnSpc>
              <a:spcBef>
                <a:spcPts val="0"/>
              </a:spcBef>
              <a:spcAft>
                <a:spcPts val="0"/>
              </a:spcAft>
              <a:buFont typeface="Arial" panose="020B0604020202020204" pitchFamily="34" charset="0"/>
              <a:buNone/>
              <a:defRPr sz="1200" b="0">
                <a:solidFill>
                  <a:schemeClr val="bg1"/>
                </a:solidFill>
              </a:defRPr>
            </a:lvl5pPr>
            <a:lvl6pPr marL="0" indent="0" algn="l">
              <a:lnSpc>
                <a:spcPct val="100000"/>
              </a:lnSpc>
              <a:spcBef>
                <a:spcPts val="0"/>
              </a:spcBef>
              <a:spcAft>
                <a:spcPts val="0"/>
              </a:spcAft>
              <a:buFont typeface="Arial" panose="020B0604020202020204" pitchFamily="34" charset="0"/>
              <a:buNone/>
              <a:defRPr sz="1200" b="0">
                <a:solidFill>
                  <a:schemeClr val="bg1"/>
                </a:solidFill>
              </a:defRPr>
            </a:lvl6pPr>
            <a:lvl7pPr marL="0" indent="0" algn="l">
              <a:lnSpc>
                <a:spcPct val="100000"/>
              </a:lnSpc>
              <a:spcBef>
                <a:spcPts val="0"/>
              </a:spcBef>
              <a:spcAft>
                <a:spcPts val="0"/>
              </a:spcAft>
              <a:buFont typeface="Arial" panose="020B0604020202020204" pitchFamily="34" charset="0"/>
              <a:buNone/>
              <a:defRPr sz="1200" b="0">
                <a:solidFill>
                  <a:schemeClr val="bg1"/>
                </a:solidFill>
              </a:defRPr>
            </a:lvl7pPr>
            <a:lvl8pPr marL="0" indent="0" algn="l">
              <a:lnSpc>
                <a:spcPct val="100000"/>
              </a:lnSpc>
              <a:spcBef>
                <a:spcPts val="0"/>
              </a:spcBef>
              <a:spcAft>
                <a:spcPts val="0"/>
              </a:spcAft>
              <a:buFont typeface="Arial" panose="020B0604020202020204" pitchFamily="34" charset="0"/>
              <a:buNone/>
              <a:defRPr sz="1200" b="0">
                <a:solidFill>
                  <a:schemeClr val="bg1"/>
                </a:solidFill>
              </a:defRPr>
            </a:lvl8pPr>
            <a:lvl9pPr marL="0" indent="0" algn="l">
              <a:lnSpc>
                <a:spcPct val="100000"/>
              </a:lnSpc>
              <a:spcBef>
                <a:spcPts val="0"/>
              </a:spcBef>
              <a:spcAft>
                <a:spcPts val="0"/>
              </a:spcAft>
              <a:buFont typeface="Arial" panose="020B0604020202020204" pitchFamily="34" charset="0"/>
              <a:buNone/>
              <a:defRPr sz="1200" b="0">
                <a:solidFill>
                  <a:schemeClr val="bg1"/>
                </a:solidFill>
              </a:defRPr>
            </a:lvl9pPr>
          </a:lstStyle>
          <a:p>
            <a:r>
              <a:rPr lang="de-DE" err="1"/>
              <a:t>Subtitle</a:t>
            </a:r>
            <a:r>
              <a:rPr lang="de-DE"/>
              <a:t> </a:t>
            </a:r>
            <a:r>
              <a:rPr lang="de-DE" err="1"/>
              <a:t>of</a:t>
            </a:r>
            <a:r>
              <a:rPr lang="de-DE"/>
              <a:t> </a:t>
            </a:r>
            <a:r>
              <a:rPr lang="de-DE" err="1"/>
              <a:t>the</a:t>
            </a:r>
            <a:r>
              <a:rPr lang="de-DE"/>
              <a:t> </a:t>
            </a:r>
            <a:r>
              <a:rPr lang="de-DE" err="1"/>
              <a:t>presentation</a:t>
            </a:r>
            <a:endParaRPr lang="de-DE"/>
          </a:p>
        </p:txBody>
      </p:sp>
      <p:sp>
        <p:nvSpPr>
          <p:cNvPr id="25" name="Titel 1">
            <a:extLst>
              <a:ext uri="{FF2B5EF4-FFF2-40B4-BE49-F238E27FC236}">
                <a16:creationId xmlns:a16="http://schemas.microsoft.com/office/drawing/2014/main" id="{4ADFFA39-1D88-D336-CA75-F9073F637E13}"/>
              </a:ext>
            </a:extLst>
          </p:cNvPr>
          <p:cNvSpPr>
            <a:spLocks noGrp="1"/>
          </p:cNvSpPr>
          <p:nvPr>
            <p:ph type="ctrTitle" hasCustomPrompt="1"/>
          </p:nvPr>
        </p:nvSpPr>
        <p:spPr bwMode="gray">
          <a:xfrm>
            <a:off x="8110137" y="2636912"/>
            <a:ext cx="3455989" cy="1800199"/>
          </a:xfrm>
        </p:spPr>
        <p:txBody>
          <a:bodyPr anchor="b"/>
          <a:lstStyle>
            <a:lvl1pPr algn="l">
              <a:lnSpc>
                <a:spcPct val="105000"/>
              </a:lnSpc>
              <a:defRPr sz="4400" b="0" i="0">
                <a:solidFill>
                  <a:schemeClr val="tx1"/>
                </a:solidFill>
                <a:latin typeface="+mj-lt"/>
              </a:defRPr>
            </a:lvl1pPr>
          </a:lstStyle>
          <a:p>
            <a:r>
              <a:rPr lang="en-GB"/>
              <a:t>Title of the </a:t>
            </a:r>
            <a:br>
              <a:rPr lang="en-GB"/>
            </a:br>
            <a:r>
              <a:rPr lang="en-GB"/>
              <a:t>presentation</a:t>
            </a:r>
          </a:p>
        </p:txBody>
      </p:sp>
      <p:sp>
        <p:nvSpPr>
          <p:cNvPr id="5" name="Date Placeholder 4">
            <a:extLst>
              <a:ext uri="{FF2B5EF4-FFF2-40B4-BE49-F238E27FC236}">
                <a16:creationId xmlns:a16="http://schemas.microsoft.com/office/drawing/2014/main" id="{C8B14FCF-7A24-0775-5720-6E2885BFC04A}"/>
              </a:ext>
            </a:extLst>
          </p:cNvPr>
          <p:cNvSpPr>
            <a:spLocks noGrp="1"/>
          </p:cNvSpPr>
          <p:nvPr>
            <p:ph type="dt" sz="half" idx="16"/>
          </p:nvPr>
        </p:nvSpPr>
        <p:spPr>
          <a:xfrm>
            <a:off x="10416480" y="7145282"/>
            <a:ext cx="679792" cy="144000"/>
          </a:xfrm>
        </p:spPr>
        <p:txBody>
          <a:bodyPr/>
          <a:lstStyle/>
          <a:p>
            <a:fld id="{8874E82A-B776-4F48-A676-1C2EF16A82EB}" type="datetime1">
              <a:rPr lang="de-DE" smtClean="0"/>
              <a:t>25.09.2025</a:t>
            </a:fld>
            <a:endParaRPr lang="en-GB"/>
          </a:p>
        </p:txBody>
      </p:sp>
      <p:sp>
        <p:nvSpPr>
          <p:cNvPr id="6" name="Footer Placeholder 5">
            <a:extLst>
              <a:ext uri="{FF2B5EF4-FFF2-40B4-BE49-F238E27FC236}">
                <a16:creationId xmlns:a16="http://schemas.microsoft.com/office/drawing/2014/main" id="{522FE90E-1F7F-EF8C-ED2E-E0AE0C540DCB}"/>
              </a:ext>
            </a:extLst>
          </p:cNvPr>
          <p:cNvSpPr>
            <a:spLocks noGrp="1"/>
          </p:cNvSpPr>
          <p:nvPr>
            <p:ph type="ftr" sz="quarter" idx="17"/>
          </p:nvPr>
        </p:nvSpPr>
        <p:spPr>
          <a:xfrm rot="10800000" flipV="1">
            <a:off x="1559496" y="7145282"/>
            <a:ext cx="4392000" cy="144000"/>
          </a:xfrm>
        </p:spPr>
        <p:txBody>
          <a:bodyPr/>
          <a:lstStyle/>
          <a:p>
            <a:endParaRPr lang="en-GB"/>
          </a:p>
        </p:txBody>
      </p:sp>
      <p:sp>
        <p:nvSpPr>
          <p:cNvPr id="7" name="Slide Number Placeholder 6">
            <a:extLst>
              <a:ext uri="{FF2B5EF4-FFF2-40B4-BE49-F238E27FC236}">
                <a16:creationId xmlns:a16="http://schemas.microsoft.com/office/drawing/2014/main" id="{6CE849AB-1986-335F-42AA-7018843C5AF7}"/>
              </a:ext>
            </a:extLst>
          </p:cNvPr>
          <p:cNvSpPr>
            <a:spLocks noGrp="1"/>
          </p:cNvSpPr>
          <p:nvPr>
            <p:ph type="sldNum" sz="quarter" idx="18"/>
          </p:nvPr>
        </p:nvSpPr>
        <p:spPr>
          <a:xfrm>
            <a:off x="11178000" y="7145282"/>
            <a:ext cx="392400" cy="144000"/>
          </a:xfrm>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3811794794"/>
      </p:ext>
    </p:extLst>
  </p:cSld>
  <p:clrMapOvr>
    <a:masterClrMapping/>
  </p:clrMapOvr>
  <p:extLst>
    <p:ext uri="{DCECCB84-F9BA-43D5-87BE-67443E8EF086}">
      <p15:sldGuideLst xmlns:p15="http://schemas.microsoft.com/office/powerpoint/2012/main">
        <p15:guide id="1" pos="5110" userDrawn="1">
          <p15:clr>
            <a:srgbClr val="C35EA4"/>
          </p15:clr>
        </p15:guide>
        <p15:guide id="2" pos="7287" userDrawn="1">
          <p15:clr>
            <a:srgbClr val="C35EA4"/>
          </p15:clr>
        </p15:guide>
        <p15:guide id="3" orient="horz" pos="3884" userDrawn="1">
          <p15:clr>
            <a:srgbClr val="C35EA4"/>
          </p15:clr>
        </p15:guide>
        <p15:guide id="4" orient="horz" pos="1344" userDrawn="1">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grpSp>
        <p:nvGrpSpPr>
          <p:cNvPr id="22" name="Gruppieren 21">
            <a:extLst>
              <a:ext uri="{FF2B5EF4-FFF2-40B4-BE49-F238E27FC236}">
                <a16:creationId xmlns:a16="http://schemas.microsoft.com/office/drawing/2014/main" id="{7D3992A4-1FFB-44A9-B2CB-46BCBB8805DE}"/>
              </a:ext>
              <a:ext uri="{C183D7F6-B498-43B3-948B-1728B52AA6E4}">
                <adec:decorative xmlns:adec="http://schemas.microsoft.com/office/drawing/2017/decorative" val="1"/>
              </a:ext>
            </a:extLst>
          </p:cNvPr>
          <p:cNvGrpSpPr/>
          <p:nvPr userDrawn="1"/>
        </p:nvGrpSpPr>
        <p:grpSpPr bwMode="gray">
          <a:xfrm>
            <a:off x="7680175" y="-3051720"/>
            <a:ext cx="6984777" cy="6984777"/>
            <a:chOff x="5944242" y="4834696"/>
            <a:chExt cx="5699939" cy="5699939"/>
          </a:xfrm>
        </p:grpSpPr>
        <p:sp>
          <p:nvSpPr>
            <p:cNvPr id="23" name="Ellipse 22">
              <a:extLst>
                <a:ext uri="{FF2B5EF4-FFF2-40B4-BE49-F238E27FC236}">
                  <a16:creationId xmlns:a16="http://schemas.microsoft.com/office/drawing/2014/main" id="{23BF4508-ABBC-406F-AB3E-6335D1EC5206}"/>
                </a:ext>
              </a:extLst>
            </p:cNvPr>
            <p:cNvSpPr/>
            <p:nvPr/>
          </p:nvSpPr>
          <p:spPr bwMode="gray">
            <a:xfrm>
              <a:off x="6887488" y="6002708"/>
              <a:ext cx="4296877" cy="4296877"/>
            </a:xfrm>
            <a:prstGeom prst="ellipse">
              <a:avLst/>
            </a:prstGeom>
            <a:noFill/>
            <a:ln w="12700">
              <a:solidFill>
                <a:srgbClr val="D9D9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486FFD3D-9E5E-48F3-9962-E87554777474}"/>
                </a:ext>
              </a:extLst>
            </p:cNvPr>
            <p:cNvSpPr/>
            <p:nvPr/>
          </p:nvSpPr>
          <p:spPr bwMode="gray">
            <a:xfrm>
              <a:off x="5944242" y="4834696"/>
              <a:ext cx="5699939" cy="5699939"/>
            </a:xfrm>
            <a:prstGeom prst="ellipse">
              <a:avLst/>
            </a:prstGeom>
            <a:noFill/>
            <a:ln w="127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5" name="Ellipse 24">
            <a:extLst>
              <a:ext uri="{FF2B5EF4-FFF2-40B4-BE49-F238E27FC236}">
                <a16:creationId xmlns:a16="http://schemas.microsoft.com/office/drawing/2014/main" id="{E07E4441-984F-4A9F-997B-38F8E283AEBE}"/>
              </a:ext>
              <a:ext uri="{C183D7F6-B498-43B3-948B-1728B52AA6E4}">
                <adec:decorative xmlns:adec="http://schemas.microsoft.com/office/drawing/2017/decorative" val="1"/>
              </a:ext>
            </a:extLst>
          </p:cNvPr>
          <p:cNvSpPr/>
          <p:nvPr userDrawn="1"/>
        </p:nvSpPr>
        <p:spPr bwMode="gray">
          <a:xfrm>
            <a:off x="7680175" y="-3051720"/>
            <a:ext cx="6984777" cy="6984777"/>
          </a:xfrm>
          <a:prstGeom prst="ellipse">
            <a:avLst/>
          </a:prstGeom>
          <a:noFill/>
          <a:ln w="12700">
            <a:solidFill>
              <a:srgbClr val="8CD9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platzhalter 3">
            <a:extLst>
              <a:ext uri="{FF2B5EF4-FFF2-40B4-BE49-F238E27FC236}">
                <a16:creationId xmlns:a16="http://schemas.microsoft.com/office/drawing/2014/main" id="{8ADFD71C-F224-420F-BE63-A063DEFF9D1E}"/>
              </a:ext>
              <a:ext uri="{C183D7F6-B498-43B3-948B-1728B52AA6E4}">
                <adec:decorative xmlns:adec="http://schemas.microsoft.com/office/drawing/2017/decorative" val="0"/>
              </a:ext>
            </a:extLst>
          </p:cNvPr>
          <p:cNvSpPr>
            <a:spLocks noGrp="1"/>
          </p:cNvSpPr>
          <p:nvPr>
            <p:ph type="body" sz="quarter" idx="18" hasCustomPrompt="1"/>
          </p:nvPr>
        </p:nvSpPr>
        <p:spPr bwMode="gray">
          <a:xfrm>
            <a:off x="9984432" y="980728"/>
            <a:ext cx="1584048" cy="648072"/>
          </a:xfrm>
          <a:prstGeom prst="rect">
            <a:avLst/>
          </a:prstGeom>
          <a:noFill/>
        </p:spPr>
        <p:txBody>
          <a:bodyPr lIns="0" tIns="0" anchor="ctr"/>
          <a:lstStyle>
            <a:lvl1pPr marL="0" indent="0" algn="r">
              <a:lnSpc>
                <a:spcPct val="100000"/>
              </a:lnSpc>
              <a:spcBef>
                <a:spcPts val="0"/>
              </a:spcBef>
              <a:spcAft>
                <a:spcPts val="0"/>
              </a:spcAft>
              <a:buFont typeface="Arial" panose="020B0604020202020204" pitchFamily="34" charset="0"/>
              <a:buNone/>
              <a:defRPr sz="6000">
                <a:latin typeface="+mj-lt"/>
              </a:defRPr>
            </a:lvl1pPr>
            <a:lvl2pPr marL="0" indent="0" algn="r">
              <a:lnSpc>
                <a:spcPct val="100000"/>
              </a:lnSpc>
              <a:spcBef>
                <a:spcPts val="0"/>
              </a:spcBef>
              <a:spcAft>
                <a:spcPts val="0"/>
              </a:spcAft>
              <a:buFont typeface="Arial" panose="020B0604020202020204" pitchFamily="34" charset="0"/>
              <a:buNone/>
              <a:defRPr sz="6000">
                <a:latin typeface="+mj-lt"/>
              </a:defRPr>
            </a:lvl2pPr>
            <a:lvl3pPr marL="0" indent="0" algn="r">
              <a:lnSpc>
                <a:spcPct val="100000"/>
              </a:lnSpc>
              <a:spcBef>
                <a:spcPts val="0"/>
              </a:spcBef>
              <a:spcAft>
                <a:spcPts val="0"/>
              </a:spcAft>
              <a:buNone/>
              <a:defRPr sz="6000">
                <a:latin typeface="+mj-lt"/>
              </a:defRPr>
            </a:lvl3pPr>
            <a:lvl4pPr marL="0" indent="0" algn="r">
              <a:lnSpc>
                <a:spcPct val="100000"/>
              </a:lnSpc>
              <a:spcBef>
                <a:spcPts val="0"/>
              </a:spcBef>
              <a:spcAft>
                <a:spcPts val="0"/>
              </a:spcAft>
              <a:buNone/>
              <a:defRPr sz="6000">
                <a:latin typeface="+mj-lt"/>
              </a:defRPr>
            </a:lvl4pPr>
            <a:lvl5pPr marL="0" indent="0" algn="r">
              <a:lnSpc>
                <a:spcPct val="100000"/>
              </a:lnSpc>
              <a:spcBef>
                <a:spcPts val="0"/>
              </a:spcBef>
              <a:spcAft>
                <a:spcPts val="0"/>
              </a:spcAft>
              <a:buNone/>
              <a:defRPr sz="6000">
                <a:latin typeface="+mj-lt"/>
              </a:defRPr>
            </a:lvl5pPr>
            <a:lvl6pPr marL="0" indent="0" algn="r">
              <a:lnSpc>
                <a:spcPct val="100000"/>
              </a:lnSpc>
              <a:spcBef>
                <a:spcPts val="0"/>
              </a:spcBef>
              <a:spcAft>
                <a:spcPts val="0"/>
              </a:spcAft>
              <a:buNone/>
              <a:defRPr sz="6000">
                <a:latin typeface="+mj-lt"/>
              </a:defRPr>
            </a:lvl6pPr>
            <a:lvl7pPr marL="0" indent="0" algn="r">
              <a:lnSpc>
                <a:spcPct val="100000"/>
              </a:lnSpc>
              <a:spcBef>
                <a:spcPts val="0"/>
              </a:spcBef>
              <a:spcAft>
                <a:spcPts val="0"/>
              </a:spcAft>
              <a:buNone/>
              <a:defRPr sz="6000">
                <a:latin typeface="+mj-lt"/>
              </a:defRPr>
            </a:lvl7pPr>
            <a:lvl8pPr marL="0" indent="0" algn="r">
              <a:lnSpc>
                <a:spcPct val="100000"/>
              </a:lnSpc>
              <a:spcBef>
                <a:spcPts val="0"/>
              </a:spcBef>
              <a:spcAft>
                <a:spcPts val="0"/>
              </a:spcAft>
              <a:buNone/>
              <a:defRPr sz="6000">
                <a:latin typeface="+mj-lt"/>
              </a:defRPr>
            </a:lvl8pPr>
            <a:lvl9pPr marL="0" indent="0" algn="r">
              <a:lnSpc>
                <a:spcPct val="100000"/>
              </a:lnSpc>
              <a:spcBef>
                <a:spcPts val="0"/>
              </a:spcBef>
              <a:spcAft>
                <a:spcPts val="0"/>
              </a:spcAft>
              <a:buNone/>
              <a:defRPr sz="6000">
                <a:latin typeface="+mj-lt"/>
              </a:defRPr>
            </a:lvl9pPr>
          </a:lstStyle>
          <a:p>
            <a:pPr lvl="0"/>
            <a:r>
              <a:rPr lang="de-DE"/>
              <a:t>00</a:t>
            </a:r>
          </a:p>
        </p:txBody>
      </p:sp>
      <p:pic>
        <p:nvPicPr>
          <p:cNvPr id="9" name="Grafik 8">
            <a:extLst>
              <a:ext uri="{FF2B5EF4-FFF2-40B4-BE49-F238E27FC236}">
                <a16:creationId xmlns:a16="http://schemas.microsoft.com/office/drawing/2014/main" id="{BD1DB9CD-3735-4BAD-8ADB-491D520D031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6765" r="2590"/>
          <a:stretch>
            <a:fillRect/>
          </a:stretch>
        </p:blipFill>
        <p:spPr bwMode="gray">
          <a:xfrm>
            <a:off x="623392" y="2132856"/>
            <a:ext cx="4407932" cy="1796533"/>
          </a:xfrm>
          <a:custGeom>
            <a:avLst/>
            <a:gdLst>
              <a:gd name="connsiteX0" fmla="*/ 0 w 4407932"/>
              <a:gd name="connsiteY0" fmla="*/ 0 h 1796533"/>
              <a:gd name="connsiteX1" fmla="*/ 4407932 w 4407932"/>
              <a:gd name="connsiteY1" fmla="*/ 0 h 1796533"/>
              <a:gd name="connsiteX2" fmla="*/ 4407932 w 4407932"/>
              <a:gd name="connsiteY2" fmla="*/ 285685 h 1796533"/>
              <a:gd name="connsiteX3" fmla="*/ 288656 w 4407932"/>
              <a:gd name="connsiteY3" fmla="*/ 285685 h 1796533"/>
              <a:gd name="connsiteX4" fmla="*/ 288656 w 4407932"/>
              <a:gd name="connsiteY4" fmla="*/ 1796533 h 1796533"/>
              <a:gd name="connsiteX5" fmla="*/ 0 w 4407932"/>
              <a:gd name="connsiteY5" fmla="*/ 1796533 h 17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7932" h="1796533">
                <a:moveTo>
                  <a:pt x="0" y="0"/>
                </a:moveTo>
                <a:lnTo>
                  <a:pt x="4407932" y="0"/>
                </a:lnTo>
                <a:lnTo>
                  <a:pt x="4407932" y="285685"/>
                </a:lnTo>
                <a:lnTo>
                  <a:pt x="288656" y="285685"/>
                </a:lnTo>
                <a:lnTo>
                  <a:pt x="288656" y="1796533"/>
                </a:lnTo>
                <a:lnTo>
                  <a:pt x="0" y="1796533"/>
                </a:lnTo>
                <a:close/>
              </a:path>
            </a:pathLst>
          </a:custGeom>
        </p:spPr>
      </p:pic>
      <p:sp>
        <p:nvSpPr>
          <p:cNvPr id="12" name="Titel 1">
            <a:extLst>
              <a:ext uri="{FF2B5EF4-FFF2-40B4-BE49-F238E27FC236}">
                <a16:creationId xmlns:a16="http://schemas.microsoft.com/office/drawing/2014/main" id="{16ED3BDF-F719-C449-4F1C-D91E5FC88300}"/>
              </a:ext>
            </a:extLst>
          </p:cNvPr>
          <p:cNvSpPr>
            <a:spLocks noGrp="1"/>
          </p:cNvSpPr>
          <p:nvPr>
            <p:ph type="ctrTitle" hasCustomPrompt="1"/>
          </p:nvPr>
        </p:nvSpPr>
        <p:spPr bwMode="gray">
          <a:xfrm>
            <a:off x="7176046" y="3140968"/>
            <a:ext cx="4392068" cy="1799655"/>
          </a:xfrm>
        </p:spPr>
        <p:txBody>
          <a:bodyPr anchor="b"/>
          <a:lstStyle>
            <a:lvl1pPr algn="l">
              <a:lnSpc>
                <a:spcPct val="105000"/>
              </a:lnSpc>
              <a:defRPr sz="3600" b="0" i="0">
                <a:solidFill>
                  <a:schemeClr val="tx1"/>
                </a:solidFill>
                <a:latin typeface="+mj-lt"/>
              </a:defRPr>
            </a:lvl1pPr>
          </a:lstStyle>
          <a:p>
            <a:r>
              <a:rPr lang="en-GB"/>
              <a:t>Name of the </a:t>
            </a:r>
            <a:br>
              <a:rPr lang="en-GB"/>
            </a:br>
            <a:r>
              <a:rPr lang="en-GB"/>
              <a:t>current chapter</a:t>
            </a:r>
          </a:p>
        </p:txBody>
      </p:sp>
      <p:sp>
        <p:nvSpPr>
          <p:cNvPr id="13" name="Untertitel 2">
            <a:extLst>
              <a:ext uri="{FF2B5EF4-FFF2-40B4-BE49-F238E27FC236}">
                <a16:creationId xmlns:a16="http://schemas.microsoft.com/office/drawing/2014/main" id="{B139AF02-4A7D-9A27-7B77-A1BFC370B885}"/>
              </a:ext>
            </a:extLst>
          </p:cNvPr>
          <p:cNvSpPr>
            <a:spLocks noGrp="1"/>
          </p:cNvSpPr>
          <p:nvPr>
            <p:ph type="subTitle" idx="1" hasCustomPrompt="1"/>
          </p:nvPr>
        </p:nvSpPr>
        <p:spPr bwMode="gray">
          <a:xfrm>
            <a:off x="7176046" y="5227960"/>
            <a:ext cx="4392068" cy="937890"/>
          </a:xfrm>
        </p:spPr>
        <p:txBody>
          <a:bodyPr/>
          <a:lstStyle>
            <a:lvl1pPr marL="0" indent="0" algn="l">
              <a:lnSpc>
                <a:spcPct val="120000"/>
              </a:lnSpc>
              <a:spcBef>
                <a:spcPts val="0"/>
              </a:spcBef>
              <a:spcAft>
                <a:spcPts val="0"/>
              </a:spcAft>
              <a:buFont typeface="Arial" panose="020B0604020202020204" pitchFamily="34" charset="0"/>
              <a:buNone/>
              <a:defRPr sz="1600" b="0">
                <a:solidFill>
                  <a:schemeClr val="tx1"/>
                </a:solidFill>
                <a:latin typeface="+mn-lt"/>
              </a:defRPr>
            </a:lvl1pPr>
            <a:lvl2pPr marL="0" indent="0" algn="l">
              <a:lnSpc>
                <a:spcPct val="120000"/>
              </a:lnSpc>
              <a:spcBef>
                <a:spcPts val="0"/>
              </a:spcBef>
              <a:spcAft>
                <a:spcPts val="0"/>
              </a:spcAft>
              <a:buFont typeface="Arial" panose="020B0604020202020204" pitchFamily="34" charset="0"/>
              <a:buNone/>
              <a:defRPr sz="1600" b="0">
                <a:solidFill>
                  <a:schemeClr val="tx1"/>
                </a:solidFill>
              </a:defRPr>
            </a:lvl2pPr>
            <a:lvl3pPr marL="0" indent="0" algn="l">
              <a:lnSpc>
                <a:spcPct val="120000"/>
              </a:lnSpc>
              <a:spcBef>
                <a:spcPts val="0"/>
              </a:spcBef>
              <a:spcAft>
                <a:spcPts val="0"/>
              </a:spcAft>
              <a:buFont typeface="Arial" panose="020B0604020202020204" pitchFamily="34" charset="0"/>
              <a:buNone/>
              <a:defRPr sz="1600" b="0">
                <a:solidFill>
                  <a:schemeClr val="tx1"/>
                </a:solidFill>
              </a:defRPr>
            </a:lvl3pPr>
            <a:lvl4pPr marL="0" indent="0" algn="l">
              <a:lnSpc>
                <a:spcPct val="120000"/>
              </a:lnSpc>
              <a:spcBef>
                <a:spcPts val="0"/>
              </a:spcBef>
              <a:spcAft>
                <a:spcPts val="0"/>
              </a:spcAft>
              <a:buFont typeface="Arial" panose="020B0604020202020204" pitchFamily="34" charset="0"/>
              <a:buNone/>
              <a:defRPr sz="1600" b="0">
                <a:solidFill>
                  <a:schemeClr val="tx1"/>
                </a:solidFill>
              </a:defRPr>
            </a:lvl4pPr>
            <a:lvl5pPr marL="0" indent="0" algn="l">
              <a:lnSpc>
                <a:spcPct val="120000"/>
              </a:lnSpc>
              <a:spcBef>
                <a:spcPts val="0"/>
              </a:spcBef>
              <a:spcAft>
                <a:spcPts val="0"/>
              </a:spcAft>
              <a:buFont typeface="Arial" panose="020B0604020202020204" pitchFamily="34" charset="0"/>
              <a:buNone/>
              <a:defRPr sz="1600" b="0">
                <a:solidFill>
                  <a:schemeClr val="tx1"/>
                </a:solidFill>
              </a:defRPr>
            </a:lvl5pPr>
            <a:lvl6pPr marL="0" indent="0" algn="l">
              <a:lnSpc>
                <a:spcPct val="120000"/>
              </a:lnSpc>
              <a:spcBef>
                <a:spcPts val="0"/>
              </a:spcBef>
              <a:spcAft>
                <a:spcPts val="0"/>
              </a:spcAft>
              <a:buFont typeface="Arial" panose="020B0604020202020204" pitchFamily="34" charset="0"/>
              <a:buNone/>
              <a:defRPr sz="1600" b="0">
                <a:solidFill>
                  <a:schemeClr val="tx1"/>
                </a:solidFill>
              </a:defRPr>
            </a:lvl6pPr>
            <a:lvl7pPr marL="0" indent="0" algn="l">
              <a:lnSpc>
                <a:spcPct val="120000"/>
              </a:lnSpc>
              <a:spcBef>
                <a:spcPts val="0"/>
              </a:spcBef>
              <a:spcAft>
                <a:spcPts val="0"/>
              </a:spcAft>
              <a:buFont typeface="Arial" panose="020B0604020202020204" pitchFamily="34" charset="0"/>
              <a:buNone/>
              <a:defRPr sz="1600" b="0">
                <a:solidFill>
                  <a:schemeClr val="tx1"/>
                </a:solidFill>
              </a:defRPr>
            </a:lvl7pPr>
            <a:lvl8pPr marL="0" indent="0" algn="l">
              <a:lnSpc>
                <a:spcPct val="120000"/>
              </a:lnSpc>
              <a:spcBef>
                <a:spcPts val="0"/>
              </a:spcBef>
              <a:spcAft>
                <a:spcPts val="0"/>
              </a:spcAft>
              <a:buFont typeface="Arial" panose="020B0604020202020204" pitchFamily="34" charset="0"/>
              <a:buNone/>
              <a:defRPr sz="1600" b="0">
                <a:solidFill>
                  <a:schemeClr val="tx1"/>
                </a:solidFill>
              </a:defRPr>
            </a:lvl8pPr>
            <a:lvl9pPr marL="0" indent="0" algn="l">
              <a:lnSpc>
                <a:spcPct val="120000"/>
              </a:lnSpc>
              <a:spcBef>
                <a:spcPts val="0"/>
              </a:spcBef>
              <a:spcAft>
                <a:spcPts val="0"/>
              </a:spcAft>
              <a:buFont typeface="Arial" panose="020B0604020202020204" pitchFamily="34" charset="0"/>
              <a:buNone/>
              <a:defRPr sz="1600" b="0">
                <a:solidFill>
                  <a:schemeClr val="tx1"/>
                </a:solidFill>
              </a:defRPr>
            </a:lvl9pPr>
          </a:lstStyle>
          <a:p>
            <a:r>
              <a:rPr lang="en-GB"/>
              <a:t>Optional short description</a:t>
            </a:r>
          </a:p>
        </p:txBody>
      </p:sp>
      <p:sp>
        <p:nvSpPr>
          <p:cNvPr id="14" name="Bildplatzhalter 8">
            <a:extLst>
              <a:ext uri="{FF2B5EF4-FFF2-40B4-BE49-F238E27FC236}">
                <a16:creationId xmlns:a16="http://schemas.microsoft.com/office/drawing/2014/main" id="{07AEC0F9-4A12-DF37-9BDA-E51DB009642F}"/>
              </a:ext>
            </a:extLst>
          </p:cNvPr>
          <p:cNvSpPr>
            <a:spLocks noGrp="1"/>
          </p:cNvSpPr>
          <p:nvPr>
            <p:ph type="pic" sz="quarter" idx="13" hasCustomPrompt="1"/>
          </p:nvPr>
        </p:nvSpPr>
        <p:spPr bwMode="gray">
          <a:xfrm>
            <a:off x="912048" y="2418540"/>
            <a:ext cx="5616000" cy="3747309"/>
          </a:xfrm>
          <a:solidFill>
            <a:schemeClr val="bg1">
              <a:lumMod val="95000"/>
            </a:schemeClr>
          </a:solidFill>
        </p:spPr>
        <p:txBody>
          <a:bodyPr bIns="864000" anchor="ctr"/>
          <a:lstStyle>
            <a:lvl1pPr algn="ctr">
              <a:lnSpc>
                <a:spcPct val="100000"/>
              </a:lnSpc>
              <a:spcBef>
                <a:spcPts val="0"/>
              </a:spcBef>
              <a:defRPr sz="1000" b="0">
                <a:latin typeface="+mn-lt"/>
              </a:defRPr>
            </a:lvl1pPr>
          </a:lstStyle>
          <a:p>
            <a:r>
              <a:rPr lang="en-GB"/>
              <a:t>Insert image by </a:t>
            </a:r>
            <a:br>
              <a:rPr lang="en-GB"/>
            </a:br>
            <a:r>
              <a:rPr lang="en-GB"/>
              <a:t>clicking on the icon</a:t>
            </a:r>
          </a:p>
        </p:txBody>
      </p:sp>
      <p:sp>
        <p:nvSpPr>
          <p:cNvPr id="5" name="Date Placeholder 4">
            <a:extLst>
              <a:ext uri="{FF2B5EF4-FFF2-40B4-BE49-F238E27FC236}">
                <a16:creationId xmlns:a16="http://schemas.microsoft.com/office/drawing/2014/main" id="{8E66FE70-59B6-AC87-507C-CEB424D60120}"/>
              </a:ext>
            </a:extLst>
          </p:cNvPr>
          <p:cNvSpPr>
            <a:spLocks noGrp="1"/>
          </p:cNvSpPr>
          <p:nvPr>
            <p:ph type="dt" sz="half" idx="19"/>
          </p:nvPr>
        </p:nvSpPr>
        <p:spPr/>
        <p:txBody>
          <a:bodyPr/>
          <a:lstStyle/>
          <a:p>
            <a:fld id="{B1C4C974-51FB-4C4B-910E-CCD81FBB4E24}" type="datetime1">
              <a:rPr lang="de-DE" smtClean="0"/>
              <a:t>25.09.2025</a:t>
            </a:fld>
            <a:endParaRPr lang="en-GB"/>
          </a:p>
        </p:txBody>
      </p:sp>
      <p:sp>
        <p:nvSpPr>
          <p:cNvPr id="6" name="Footer Placeholder 5">
            <a:extLst>
              <a:ext uri="{FF2B5EF4-FFF2-40B4-BE49-F238E27FC236}">
                <a16:creationId xmlns:a16="http://schemas.microsoft.com/office/drawing/2014/main" id="{E0F84F3F-CCA7-1138-E397-F036F4D56251}"/>
              </a:ext>
            </a:extLst>
          </p:cNvPr>
          <p:cNvSpPr>
            <a:spLocks noGrp="1"/>
          </p:cNvSpPr>
          <p:nvPr>
            <p:ph type="ftr" sz="quarter" idx="20"/>
          </p:nvPr>
        </p:nvSpPr>
        <p:spPr/>
        <p:txBody>
          <a:bodyPr/>
          <a:lstStyle/>
          <a:p>
            <a:endParaRPr lang="en-GB"/>
          </a:p>
        </p:txBody>
      </p:sp>
      <p:sp>
        <p:nvSpPr>
          <p:cNvPr id="7" name="Slide Number Placeholder 6">
            <a:extLst>
              <a:ext uri="{FF2B5EF4-FFF2-40B4-BE49-F238E27FC236}">
                <a16:creationId xmlns:a16="http://schemas.microsoft.com/office/drawing/2014/main" id="{68B62FC2-7106-0197-2DB6-50E3466396B1}"/>
              </a:ext>
            </a:extLst>
          </p:cNvPr>
          <p:cNvSpPr>
            <a:spLocks noGrp="1"/>
          </p:cNvSpPr>
          <p:nvPr>
            <p:ph type="sldNum" sz="quarter" idx="21"/>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286445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22"/>
                                        </p:tgtEl>
                                        <p:attrNameLst>
                                          <p:attrName>r</p:attrName>
                                        </p:attrNameLst>
                                      </p:cBhvr>
                                    </p:animRot>
                                  </p:childTnLst>
                                </p:cTn>
                              </p:par>
                              <p:par>
                                <p:cTn id="7" presetID="8" presetClass="emph" presetSubtype="0" fill="hold" grpId="0" nodeType="withEffect">
                                  <p:stCondLst>
                                    <p:cond delay="0"/>
                                  </p:stCondLst>
                                  <p:childTnLst>
                                    <p:animRot by="21600000">
                                      <p:cBhvr>
                                        <p:cTn id="8" dur="4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extLst>
    <p:ext uri="{DCECCB84-F9BA-43D5-87BE-67443E8EF086}">
      <p15:sldGuideLst xmlns:p15="http://schemas.microsoft.com/office/powerpoint/2012/main">
        <p15:guide id="1" pos="4520" userDrawn="1">
          <p15:clr>
            <a:srgbClr val="C35EA4"/>
          </p15:clr>
        </p15:guide>
        <p15:guide id="2" pos="7287" userDrawn="1">
          <p15:clr>
            <a:srgbClr val="C35EA4"/>
          </p15:clr>
        </p15:guide>
        <p15:guide id="3" orient="horz" pos="3884" userDrawn="1">
          <p15:clr>
            <a:srgbClr val="C35EA4"/>
          </p15:clr>
        </p15:guide>
        <p15:guide id="4" orient="horz" pos="1979" userDrawn="1">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extplatzhalter 7">
            <a:extLst>
              <a:ext uri="{FF2B5EF4-FFF2-40B4-BE49-F238E27FC236}">
                <a16:creationId xmlns:a16="http://schemas.microsoft.com/office/drawing/2014/main" id="{F81DB133-05A6-9B0F-11E3-79207B07B901}"/>
              </a:ext>
            </a:extLst>
          </p:cNvPr>
          <p:cNvSpPr>
            <a:spLocks noGrp="1"/>
          </p:cNvSpPr>
          <p:nvPr>
            <p:ph type="body" sz="quarter" idx="15"/>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8" name="Titel 1">
            <a:extLst>
              <a:ext uri="{FF2B5EF4-FFF2-40B4-BE49-F238E27FC236}">
                <a16:creationId xmlns:a16="http://schemas.microsoft.com/office/drawing/2014/main" id="{12CD28C3-31E7-FA68-9CFD-1841A42750CC}"/>
              </a:ext>
            </a:extLst>
          </p:cNvPr>
          <p:cNvSpPr>
            <a:spLocks noGrp="1"/>
          </p:cNvSpPr>
          <p:nvPr>
            <p:ph type="title" hasCustomPrompt="1"/>
          </p:nvPr>
        </p:nvSpPr>
        <p:spPr bwMode="gray">
          <a:xfrm>
            <a:off x="619304" y="548720"/>
            <a:ext cx="9072000" cy="432000"/>
          </a:xfrm>
        </p:spPr>
        <p:txBody>
          <a:bodyPr/>
          <a:lstStyle/>
          <a:p>
            <a:r>
              <a:rPr lang="en-GB"/>
              <a:t>Click to add title</a:t>
            </a:r>
          </a:p>
        </p:txBody>
      </p:sp>
      <p:sp>
        <p:nvSpPr>
          <p:cNvPr id="9" name="Untertitel 2">
            <a:extLst>
              <a:ext uri="{FF2B5EF4-FFF2-40B4-BE49-F238E27FC236}">
                <a16:creationId xmlns:a16="http://schemas.microsoft.com/office/drawing/2014/main" id="{6C134EEB-22AC-95AD-2B02-0C41A43C8E19}"/>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10" name="Inhaltsplatzhalter 2">
            <a:extLst>
              <a:ext uri="{FF2B5EF4-FFF2-40B4-BE49-F238E27FC236}">
                <a16:creationId xmlns:a16="http://schemas.microsoft.com/office/drawing/2014/main" id="{D6F9C74F-7E94-E848-AE50-F248994ABA05}"/>
              </a:ext>
            </a:extLst>
          </p:cNvPr>
          <p:cNvSpPr>
            <a:spLocks noGrp="1"/>
          </p:cNvSpPr>
          <p:nvPr>
            <p:ph idx="1" hasCustomPrompt="1"/>
          </p:nvPr>
        </p:nvSpPr>
        <p:spPr bwMode="gray">
          <a:xfrm>
            <a:off x="619304" y="1628800"/>
            <a:ext cx="10948824"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5" name="Date Placeholder 4">
            <a:extLst>
              <a:ext uri="{FF2B5EF4-FFF2-40B4-BE49-F238E27FC236}">
                <a16:creationId xmlns:a16="http://schemas.microsoft.com/office/drawing/2014/main" id="{FC9877AD-E8BD-5759-91DD-F4E084F20880}"/>
              </a:ext>
            </a:extLst>
          </p:cNvPr>
          <p:cNvSpPr>
            <a:spLocks noGrp="1"/>
          </p:cNvSpPr>
          <p:nvPr>
            <p:ph type="dt" sz="half" idx="18"/>
          </p:nvPr>
        </p:nvSpPr>
        <p:spPr/>
        <p:txBody>
          <a:bodyPr/>
          <a:lstStyle/>
          <a:p>
            <a:fld id="{D27F4C84-B94E-461A-86D1-B00C5C2F1F2F}" type="datetime1">
              <a:rPr lang="de-DE" smtClean="0"/>
              <a:t>25.09.2025</a:t>
            </a:fld>
            <a:endParaRPr lang="en-GB"/>
          </a:p>
        </p:txBody>
      </p:sp>
      <p:sp>
        <p:nvSpPr>
          <p:cNvPr id="6" name="Footer Placeholder 5">
            <a:extLst>
              <a:ext uri="{FF2B5EF4-FFF2-40B4-BE49-F238E27FC236}">
                <a16:creationId xmlns:a16="http://schemas.microsoft.com/office/drawing/2014/main" id="{6D156F4C-F081-E9D9-AAB4-6017E1F9D0FC}"/>
              </a:ext>
            </a:extLst>
          </p:cNvPr>
          <p:cNvSpPr>
            <a:spLocks noGrp="1"/>
          </p:cNvSpPr>
          <p:nvPr>
            <p:ph type="ftr" sz="quarter" idx="19"/>
          </p:nvPr>
        </p:nvSpPr>
        <p:spPr/>
        <p:txBody>
          <a:bodyPr/>
          <a:lstStyle/>
          <a:p>
            <a:endParaRPr lang="en-GB"/>
          </a:p>
        </p:txBody>
      </p:sp>
      <p:sp>
        <p:nvSpPr>
          <p:cNvPr id="11" name="Slide Number Placeholder 10">
            <a:extLst>
              <a:ext uri="{FF2B5EF4-FFF2-40B4-BE49-F238E27FC236}">
                <a16:creationId xmlns:a16="http://schemas.microsoft.com/office/drawing/2014/main" id="{C196221B-0202-0B08-D314-2FA5EAA472CE}"/>
              </a:ext>
            </a:extLst>
          </p:cNvPr>
          <p:cNvSpPr>
            <a:spLocks noGrp="1"/>
          </p:cNvSpPr>
          <p:nvPr>
            <p:ph type="sldNum" sz="quarter" idx="20"/>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276490111"/>
      </p:ext>
    </p:extLst>
  </p:cSld>
  <p:clrMapOvr>
    <a:masterClrMapping/>
  </p:clrMapOvr>
  <p:extLst>
    <p:ext uri="{DCECCB84-F9BA-43D5-87BE-67443E8EF086}">
      <p15:sldGuideLst xmlns:p15="http://schemas.microsoft.com/office/powerpoint/2012/main">
        <p15:guide id="1" pos="393" userDrawn="1">
          <p15:clr>
            <a:srgbClr val="C35EA4"/>
          </p15:clr>
        </p15:guide>
        <p15:guide id="2" pos="7287" userDrawn="1">
          <p15:clr>
            <a:srgbClr val="C35EA4"/>
          </p15:clr>
        </p15:guide>
        <p15:guide id="3" orient="horz" pos="1026" userDrawn="1">
          <p15:clr>
            <a:srgbClr val="C35EA4"/>
          </p15:clr>
        </p15:guide>
        <p15:guide id="4" orient="horz" pos="3884" userDrawn="1">
          <p15:clr>
            <a:srgbClr val="C35EA4"/>
          </p15:clr>
        </p15:guide>
        <p15:guide id="5" orient="horz" pos="346"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s | 1:1">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0754D634-BD18-39E6-8483-BE7B9501F662}"/>
              </a:ext>
            </a:extLst>
          </p:cNvPr>
          <p:cNvSpPr>
            <a:spLocks noGrp="1"/>
          </p:cNvSpPr>
          <p:nvPr>
            <p:ph type="body" sz="quarter" idx="15"/>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9" name="Titel 1">
            <a:extLst>
              <a:ext uri="{FF2B5EF4-FFF2-40B4-BE49-F238E27FC236}">
                <a16:creationId xmlns:a16="http://schemas.microsoft.com/office/drawing/2014/main" id="{3941F6B4-9EE0-6100-AFF8-51509692B4FD}"/>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10" name="Untertitel 2">
            <a:extLst>
              <a:ext uri="{FF2B5EF4-FFF2-40B4-BE49-F238E27FC236}">
                <a16:creationId xmlns:a16="http://schemas.microsoft.com/office/drawing/2014/main" id="{67182A42-0269-9C0D-842B-DA1D3DD49BF1}"/>
              </a:ext>
            </a:extLst>
          </p:cNvPr>
          <p:cNvSpPr>
            <a:spLocks noGrp="1"/>
          </p:cNvSpPr>
          <p:nvPr>
            <p:ph type="subTitle" idx="17" hasCustomPrompt="1"/>
          </p:nvPr>
        </p:nvSpPr>
        <p:spPr bwMode="gray">
          <a:xfrm>
            <a:off x="619304" y="980768"/>
            <a:ext cx="9072000" cy="288000"/>
          </a:xfrm>
        </p:spPr>
        <p:txBody>
          <a:bodyPr tIns="0"/>
          <a:lstStyle>
            <a:lvl1pPr marL="0" indent="0" algn="l">
              <a:lnSpc>
                <a:spcPct val="105000"/>
              </a:lnSpc>
              <a:spcBef>
                <a:spcPts val="0"/>
              </a:spcBef>
              <a:spcAft>
                <a:spcPts val="0"/>
              </a:spcAft>
              <a:buFont typeface="Arial" panose="020B0604020202020204" pitchFamily="34" charset="0"/>
              <a:buNone/>
              <a:defRPr sz="1600" b="0" baseline="0">
                <a:latin typeface="+mn-lt"/>
              </a:defRPr>
            </a:lvl1pPr>
            <a:lvl2pPr marL="0" indent="0" algn="l">
              <a:lnSpc>
                <a:spcPct val="105000"/>
              </a:lnSpc>
              <a:spcBef>
                <a:spcPts val="0"/>
              </a:spcBef>
              <a:spcAft>
                <a:spcPts val="0"/>
              </a:spcAft>
              <a:buFont typeface="Arial" panose="020B0604020202020204" pitchFamily="34" charset="0"/>
              <a:buNone/>
              <a:defRPr sz="1600" b="0" baseline="0">
                <a:latin typeface="+mn-lt"/>
              </a:defRPr>
            </a:lvl2pPr>
            <a:lvl3pPr marL="0" indent="0" algn="l">
              <a:lnSpc>
                <a:spcPct val="105000"/>
              </a:lnSpc>
              <a:spcBef>
                <a:spcPts val="0"/>
              </a:spcBef>
              <a:spcAft>
                <a:spcPts val="0"/>
              </a:spcAft>
              <a:buFont typeface="Arial" panose="020B0604020202020204" pitchFamily="34" charset="0"/>
              <a:buNone/>
              <a:defRPr sz="1600" b="0" baseline="0">
                <a:latin typeface="+mn-lt"/>
              </a:defRPr>
            </a:lvl3pPr>
            <a:lvl4pPr marL="0" indent="0" algn="l">
              <a:lnSpc>
                <a:spcPct val="105000"/>
              </a:lnSpc>
              <a:spcBef>
                <a:spcPts val="0"/>
              </a:spcBef>
              <a:spcAft>
                <a:spcPts val="0"/>
              </a:spcAft>
              <a:buFont typeface="Arial" panose="020B0604020202020204" pitchFamily="34" charset="0"/>
              <a:buNone/>
              <a:defRPr sz="1600" b="0" baseline="0">
                <a:latin typeface="+mn-lt"/>
              </a:defRPr>
            </a:lvl4pPr>
            <a:lvl5pPr marL="0" indent="0" algn="l">
              <a:lnSpc>
                <a:spcPct val="105000"/>
              </a:lnSpc>
              <a:spcBef>
                <a:spcPts val="0"/>
              </a:spcBef>
              <a:spcAft>
                <a:spcPts val="0"/>
              </a:spcAft>
              <a:buFont typeface="Arial" panose="020B0604020202020204" pitchFamily="34" charset="0"/>
              <a:buNone/>
              <a:defRPr sz="1600" b="0" baseline="0">
                <a:latin typeface="+mn-lt"/>
              </a:defRPr>
            </a:lvl5pPr>
            <a:lvl6pPr marL="0" indent="0" algn="l">
              <a:lnSpc>
                <a:spcPct val="105000"/>
              </a:lnSpc>
              <a:spcBef>
                <a:spcPts val="0"/>
              </a:spcBef>
              <a:spcAft>
                <a:spcPts val="0"/>
              </a:spcAft>
              <a:buFont typeface="Arial" panose="020B0604020202020204" pitchFamily="34" charset="0"/>
              <a:buNone/>
              <a:defRPr sz="1600" b="0" baseline="0">
                <a:latin typeface="+mn-lt"/>
              </a:defRPr>
            </a:lvl6pPr>
            <a:lvl7pPr marL="0" indent="0" algn="l">
              <a:lnSpc>
                <a:spcPct val="105000"/>
              </a:lnSpc>
              <a:spcBef>
                <a:spcPts val="0"/>
              </a:spcBef>
              <a:spcAft>
                <a:spcPts val="0"/>
              </a:spcAft>
              <a:buFont typeface="Arial" panose="020B0604020202020204" pitchFamily="34" charset="0"/>
              <a:buNone/>
              <a:defRPr sz="1600" b="0" baseline="0">
                <a:latin typeface="+mn-lt"/>
              </a:defRPr>
            </a:lvl7pPr>
            <a:lvl8pPr marL="0" indent="0" algn="l">
              <a:lnSpc>
                <a:spcPct val="105000"/>
              </a:lnSpc>
              <a:spcBef>
                <a:spcPts val="0"/>
              </a:spcBef>
              <a:spcAft>
                <a:spcPts val="0"/>
              </a:spcAft>
              <a:buFont typeface="Arial" panose="020B0604020202020204" pitchFamily="34" charset="0"/>
              <a:buNone/>
              <a:defRPr sz="1600" b="0" baseline="0">
                <a:latin typeface="+mn-lt"/>
              </a:defRPr>
            </a:lvl8pPr>
            <a:lvl9pPr marL="0" indent="0" algn="l">
              <a:lnSpc>
                <a:spcPct val="105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12" name="Inhaltsplatzhalter 2">
            <a:extLst>
              <a:ext uri="{FF2B5EF4-FFF2-40B4-BE49-F238E27FC236}">
                <a16:creationId xmlns:a16="http://schemas.microsoft.com/office/drawing/2014/main" id="{5EF5CC9E-08F7-35CB-9D82-649B73E65E7D}"/>
              </a:ext>
            </a:extLst>
          </p:cNvPr>
          <p:cNvSpPr>
            <a:spLocks noGrp="1"/>
          </p:cNvSpPr>
          <p:nvPr>
            <p:ph sz="half" idx="1" hasCustomPrompt="1"/>
          </p:nvPr>
        </p:nvSpPr>
        <p:spPr bwMode="gray">
          <a:xfrm>
            <a:off x="623888" y="1628800"/>
            <a:ext cx="5327480"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14" name="Inhaltsplatzhalter 3">
            <a:extLst>
              <a:ext uri="{FF2B5EF4-FFF2-40B4-BE49-F238E27FC236}">
                <a16:creationId xmlns:a16="http://schemas.microsoft.com/office/drawing/2014/main" id="{0455764F-FD40-2C2B-D143-511002864551}"/>
              </a:ext>
            </a:extLst>
          </p:cNvPr>
          <p:cNvSpPr>
            <a:spLocks noGrp="1"/>
          </p:cNvSpPr>
          <p:nvPr>
            <p:ph sz="half" idx="2" hasCustomPrompt="1"/>
          </p:nvPr>
        </p:nvSpPr>
        <p:spPr bwMode="gray">
          <a:xfrm>
            <a:off x="6240016" y="1628800"/>
            <a:ext cx="5327480"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5" name="Date Placeholder 4">
            <a:extLst>
              <a:ext uri="{FF2B5EF4-FFF2-40B4-BE49-F238E27FC236}">
                <a16:creationId xmlns:a16="http://schemas.microsoft.com/office/drawing/2014/main" id="{269D2B38-A9A0-FF3E-CDBA-813F7CD64566}"/>
              </a:ext>
            </a:extLst>
          </p:cNvPr>
          <p:cNvSpPr>
            <a:spLocks noGrp="1"/>
          </p:cNvSpPr>
          <p:nvPr>
            <p:ph type="dt" sz="half" idx="18"/>
          </p:nvPr>
        </p:nvSpPr>
        <p:spPr/>
        <p:txBody>
          <a:bodyPr/>
          <a:lstStyle/>
          <a:p>
            <a:fld id="{9B14C448-EA8E-411E-A5C1-EB33961C9505}" type="datetime1">
              <a:rPr lang="de-DE" smtClean="0"/>
              <a:t>25.09.2025</a:t>
            </a:fld>
            <a:endParaRPr lang="en-GB"/>
          </a:p>
        </p:txBody>
      </p:sp>
      <p:sp>
        <p:nvSpPr>
          <p:cNvPr id="6" name="Footer Placeholder 5">
            <a:extLst>
              <a:ext uri="{FF2B5EF4-FFF2-40B4-BE49-F238E27FC236}">
                <a16:creationId xmlns:a16="http://schemas.microsoft.com/office/drawing/2014/main" id="{EE7E445B-412B-E741-8E28-28A5480733B1}"/>
              </a:ext>
            </a:extLst>
          </p:cNvPr>
          <p:cNvSpPr>
            <a:spLocks noGrp="1"/>
          </p:cNvSpPr>
          <p:nvPr>
            <p:ph type="ftr" sz="quarter" idx="19"/>
          </p:nvPr>
        </p:nvSpPr>
        <p:spPr/>
        <p:txBody>
          <a:bodyPr/>
          <a:lstStyle/>
          <a:p>
            <a:endParaRPr lang="en-GB"/>
          </a:p>
        </p:txBody>
      </p:sp>
      <p:sp>
        <p:nvSpPr>
          <p:cNvPr id="7" name="Slide Number Placeholder 6">
            <a:extLst>
              <a:ext uri="{FF2B5EF4-FFF2-40B4-BE49-F238E27FC236}">
                <a16:creationId xmlns:a16="http://schemas.microsoft.com/office/drawing/2014/main" id="{58889D58-F54E-ED29-A5C2-2DC8671F0C4F}"/>
              </a:ext>
            </a:extLst>
          </p:cNvPr>
          <p:cNvSpPr>
            <a:spLocks noGrp="1"/>
          </p:cNvSpPr>
          <p:nvPr>
            <p:ph type="sldNum" sz="quarter" idx="20"/>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3831577900"/>
      </p:ext>
    </p:extLst>
  </p:cSld>
  <p:clrMapOvr>
    <a:masterClrMapping/>
  </p:clrMapOvr>
  <p:extLst>
    <p:ext uri="{DCECCB84-F9BA-43D5-87BE-67443E8EF086}">
      <p15:sldGuideLst xmlns:p15="http://schemas.microsoft.com/office/powerpoint/2012/main">
        <p15:guide id="1" pos="3749" userDrawn="1">
          <p15:clr>
            <a:srgbClr val="C35EA4"/>
          </p15:clr>
        </p15:guide>
        <p15:guide id="2" pos="3931" userDrawn="1">
          <p15:clr>
            <a:srgbClr val="C35EA4"/>
          </p15:clr>
        </p15:guide>
        <p15:guide id="3" pos="7287" userDrawn="1">
          <p15:clr>
            <a:srgbClr val="C35EA4"/>
          </p15:clr>
        </p15:guide>
        <p15:guide id="4" pos="393" userDrawn="1">
          <p15:clr>
            <a:srgbClr val="C35EA4"/>
          </p15:clr>
        </p15:guide>
        <p15:guide id="5" orient="horz" pos="1026" userDrawn="1">
          <p15:clr>
            <a:srgbClr val="C35EA4"/>
          </p15:clr>
        </p15:guide>
        <p15:guide id="6" orient="horz" pos="3884"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s | 1:2">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D35ABC2B-6C2D-F4FA-A2BB-5C3ED5EAA99F}"/>
              </a:ext>
            </a:extLst>
          </p:cNvPr>
          <p:cNvSpPr>
            <a:spLocks noGrp="1"/>
          </p:cNvSpPr>
          <p:nvPr>
            <p:ph type="body" sz="quarter" idx="15"/>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9" name="Titel 1">
            <a:extLst>
              <a:ext uri="{FF2B5EF4-FFF2-40B4-BE49-F238E27FC236}">
                <a16:creationId xmlns:a16="http://schemas.microsoft.com/office/drawing/2014/main" id="{BFCE963F-2BF4-8AB0-6653-598193D2D5E0}"/>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10" name="Untertitel 2">
            <a:extLst>
              <a:ext uri="{FF2B5EF4-FFF2-40B4-BE49-F238E27FC236}">
                <a16:creationId xmlns:a16="http://schemas.microsoft.com/office/drawing/2014/main" id="{E1DA9873-6390-E301-1D9A-0E0BB7086D74}"/>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12" name="Inhaltsplatzhalter 2">
            <a:extLst>
              <a:ext uri="{FF2B5EF4-FFF2-40B4-BE49-F238E27FC236}">
                <a16:creationId xmlns:a16="http://schemas.microsoft.com/office/drawing/2014/main" id="{E8287DA8-B9E8-518D-5B91-CA12671CE750}"/>
              </a:ext>
            </a:extLst>
          </p:cNvPr>
          <p:cNvSpPr>
            <a:spLocks noGrp="1"/>
          </p:cNvSpPr>
          <p:nvPr>
            <p:ph sz="half" idx="1" hasCustomPrompt="1"/>
          </p:nvPr>
        </p:nvSpPr>
        <p:spPr bwMode="gray">
          <a:xfrm>
            <a:off x="623888" y="1628800"/>
            <a:ext cx="3455987"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14" name="Inhaltsplatzhalter 3">
            <a:extLst>
              <a:ext uri="{FF2B5EF4-FFF2-40B4-BE49-F238E27FC236}">
                <a16:creationId xmlns:a16="http://schemas.microsoft.com/office/drawing/2014/main" id="{64804F77-1A34-186D-0D6B-AB5C91062D1E}"/>
              </a:ext>
            </a:extLst>
          </p:cNvPr>
          <p:cNvSpPr>
            <a:spLocks noGrp="1"/>
          </p:cNvSpPr>
          <p:nvPr>
            <p:ph sz="half" idx="2" hasCustomPrompt="1"/>
          </p:nvPr>
        </p:nvSpPr>
        <p:spPr bwMode="gray">
          <a:xfrm>
            <a:off x="4367213" y="1628800"/>
            <a:ext cx="7200283"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2" name="Date Placeholder 1">
            <a:extLst>
              <a:ext uri="{FF2B5EF4-FFF2-40B4-BE49-F238E27FC236}">
                <a16:creationId xmlns:a16="http://schemas.microsoft.com/office/drawing/2014/main" id="{67FCE014-120C-02B2-F15D-BBC44E3BBC20}"/>
              </a:ext>
            </a:extLst>
          </p:cNvPr>
          <p:cNvSpPr>
            <a:spLocks noGrp="1"/>
          </p:cNvSpPr>
          <p:nvPr>
            <p:ph type="dt" sz="half" idx="18"/>
          </p:nvPr>
        </p:nvSpPr>
        <p:spPr/>
        <p:txBody>
          <a:bodyPr/>
          <a:lstStyle/>
          <a:p>
            <a:fld id="{25B0135A-2B8C-468D-8015-6F69290C986F}" type="datetime1">
              <a:rPr lang="de-DE" smtClean="0"/>
              <a:t>25.09.2025</a:t>
            </a:fld>
            <a:endParaRPr lang="en-GB"/>
          </a:p>
        </p:txBody>
      </p:sp>
      <p:sp>
        <p:nvSpPr>
          <p:cNvPr id="3" name="Footer Placeholder 2">
            <a:extLst>
              <a:ext uri="{FF2B5EF4-FFF2-40B4-BE49-F238E27FC236}">
                <a16:creationId xmlns:a16="http://schemas.microsoft.com/office/drawing/2014/main" id="{299275FF-0FAE-0927-FE90-1CAB60CF1573}"/>
              </a:ext>
            </a:extLst>
          </p:cNvPr>
          <p:cNvSpPr>
            <a:spLocks noGrp="1"/>
          </p:cNvSpPr>
          <p:nvPr>
            <p:ph type="ftr" sz="quarter" idx="19"/>
          </p:nvPr>
        </p:nvSpPr>
        <p:spPr/>
        <p:txBody>
          <a:bodyPr/>
          <a:lstStyle/>
          <a:p>
            <a:endParaRPr lang="en-GB"/>
          </a:p>
        </p:txBody>
      </p:sp>
      <p:sp>
        <p:nvSpPr>
          <p:cNvPr id="4" name="Slide Number Placeholder 3">
            <a:extLst>
              <a:ext uri="{FF2B5EF4-FFF2-40B4-BE49-F238E27FC236}">
                <a16:creationId xmlns:a16="http://schemas.microsoft.com/office/drawing/2014/main" id="{DA6E3B28-F2EF-2670-1D61-90BDA6A3B11A}"/>
              </a:ext>
            </a:extLst>
          </p:cNvPr>
          <p:cNvSpPr>
            <a:spLocks noGrp="1"/>
          </p:cNvSpPr>
          <p:nvPr>
            <p:ph type="sldNum" sz="quarter" idx="20"/>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101923619"/>
      </p:ext>
    </p:extLst>
  </p:cSld>
  <p:clrMapOvr>
    <a:masterClrMapping/>
  </p:clrMapOvr>
  <p:extLst>
    <p:ext uri="{DCECCB84-F9BA-43D5-87BE-67443E8EF086}">
      <p15:sldGuideLst xmlns:p15="http://schemas.microsoft.com/office/powerpoint/2012/main">
        <p15:guide id="1" pos="2570" userDrawn="1">
          <p15:clr>
            <a:srgbClr val="C35EA4"/>
          </p15:clr>
        </p15:guide>
        <p15:guide id="2" pos="2751" userDrawn="1">
          <p15:clr>
            <a:srgbClr val="C35EA4"/>
          </p15:clr>
        </p15:guide>
        <p15:guide id="3" pos="7287" userDrawn="1">
          <p15:clr>
            <a:srgbClr val="C35EA4"/>
          </p15:clr>
        </p15:guide>
        <p15:guide id="4" pos="393" userDrawn="1">
          <p15:clr>
            <a:srgbClr val="C35EA4"/>
          </p15:clr>
        </p15:guide>
        <p15:guide id="5" orient="horz" pos="1026" userDrawn="1">
          <p15:clr>
            <a:srgbClr val="C35EA4"/>
          </p15:clr>
        </p15:guide>
        <p15:guide id="6" orient="horz" pos="3884" userDrawn="1">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9" name="Textplatzhalter 7">
            <a:extLst>
              <a:ext uri="{FF2B5EF4-FFF2-40B4-BE49-F238E27FC236}">
                <a16:creationId xmlns:a16="http://schemas.microsoft.com/office/drawing/2014/main" id="{15D7F216-2C7E-C738-2C53-C625FE42AA46}"/>
              </a:ext>
            </a:extLst>
          </p:cNvPr>
          <p:cNvSpPr>
            <a:spLocks noGrp="1"/>
          </p:cNvSpPr>
          <p:nvPr>
            <p:ph type="body" sz="quarter" idx="15"/>
          </p:nvPr>
        </p:nvSpPr>
        <p:spPr bwMode="gray">
          <a:xfrm>
            <a:off x="619304" y="332656"/>
            <a:ext cx="5332064" cy="144016"/>
          </a:xfrm>
        </p:spPr>
        <p:txBody>
          <a:bodyPr anchor="b"/>
          <a:lstStyle>
            <a:lvl1pPr marL="0" indent="0">
              <a:lnSpc>
                <a:spcPct val="100000"/>
              </a:lnSpc>
              <a:spcBef>
                <a:spcPts val="0"/>
              </a:spcBef>
              <a:spcAft>
                <a:spcPts val="0"/>
              </a:spcAft>
              <a:buFont typeface="Arial" panose="020B0604020202020204" pitchFamily="34" charset="0"/>
              <a:buNone/>
              <a:defRPr sz="1000" b="0">
                <a:latin typeface="+mn-lt"/>
              </a:defRPr>
            </a:lvl1pPr>
            <a:lvl2pPr marL="0" indent="0">
              <a:lnSpc>
                <a:spcPct val="100000"/>
              </a:lnSpc>
              <a:spcBef>
                <a:spcPts val="0"/>
              </a:spcBef>
              <a:spcAft>
                <a:spcPts val="0"/>
              </a:spcAft>
              <a:buFont typeface="Arial" panose="020B0604020202020204" pitchFamily="34" charset="0"/>
              <a:buNone/>
              <a:defRPr sz="1000" b="0">
                <a:latin typeface="+mn-lt"/>
              </a:defRPr>
            </a:lvl2pPr>
            <a:lvl3pPr marL="0" indent="0">
              <a:lnSpc>
                <a:spcPct val="100000"/>
              </a:lnSpc>
              <a:spcBef>
                <a:spcPts val="0"/>
              </a:spcBef>
              <a:spcAft>
                <a:spcPts val="0"/>
              </a:spcAft>
              <a:buNone/>
              <a:defRPr sz="1000" b="0">
                <a:latin typeface="+mn-lt"/>
              </a:defRPr>
            </a:lvl3pPr>
            <a:lvl4pPr marL="0" indent="0">
              <a:lnSpc>
                <a:spcPct val="100000"/>
              </a:lnSpc>
              <a:spcBef>
                <a:spcPts val="0"/>
              </a:spcBef>
              <a:spcAft>
                <a:spcPts val="0"/>
              </a:spcAft>
              <a:buNone/>
              <a:defRPr sz="1000" b="0">
                <a:latin typeface="+mn-lt"/>
              </a:defRPr>
            </a:lvl4pPr>
            <a:lvl5pPr marL="0" indent="0">
              <a:lnSpc>
                <a:spcPct val="100000"/>
              </a:lnSpc>
              <a:spcBef>
                <a:spcPts val="0"/>
              </a:spcBef>
              <a:spcAft>
                <a:spcPts val="0"/>
              </a:spcAft>
              <a:buNone/>
              <a:defRPr sz="1000" b="0">
                <a:latin typeface="+mn-lt"/>
              </a:defRPr>
            </a:lvl5pPr>
            <a:lvl6pPr marL="0" indent="0">
              <a:lnSpc>
                <a:spcPct val="100000"/>
              </a:lnSpc>
              <a:spcBef>
                <a:spcPts val="0"/>
              </a:spcBef>
              <a:spcAft>
                <a:spcPts val="0"/>
              </a:spcAft>
              <a:buNone/>
              <a:defRPr sz="1000" b="0">
                <a:latin typeface="+mn-lt"/>
              </a:defRPr>
            </a:lvl6pPr>
            <a:lvl7pPr marL="0" indent="0">
              <a:lnSpc>
                <a:spcPct val="100000"/>
              </a:lnSpc>
              <a:spcBef>
                <a:spcPts val="0"/>
              </a:spcBef>
              <a:spcAft>
                <a:spcPts val="0"/>
              </a:spcAft>
              <a:buNone/>
              <a:defRPr sz="1000" b="0">
                <a:latin typeface="+mn-lt"/>
              </a:defRPr>
            </a:lvl7pPr>
            <a:lvl8pPr marL="0" indent="0">
              <a:lnSpc>
                <a:spcPct val="100000"/>
              </a:lnSpc>
              <a:spcBef>
                <a:spcPts val="0"/>
              </a:spcBef>
              <a:spcAft>
                <a:spcPts val="0"/>
              </a:spcAft>
              <a:buNone/>
              <a:defRPr sz="1000" b="0">
                <a:latin typeface="+mn-lt"/>
              </a:defRPr>
            </a:lvl8pPr>
            <a:lvl9pPr marL="0" indent="0">
              <a:lnSpc>
                <a:spcPct val="100000"/>
              </a:lnSpc>
              <a:spcBef>
                <a:spcPts val="0"/>
              </a:spcBef>
              <a:spcAft>
                <a:spcPts val="0"/>
              </a:spcAft>
              <a:buNone/>
              <a:defRPr sz="1000" b="0">
                <a:latin typeface="+mn-lt"/>
              </a:defRPr>
            </a:lvl9pPr>
          </a:lstStyle>
          <a:p>
            <a:pPr lvl="0"/>
            <a:endParaRPr lang="en-GB"/>
          </a:p>
        </p:txBody>
      </p:sp>
      <p:sp>
        <p:nvSpPr>
          <p:cNvPr id="10" name="Titel 11">
            <a:extLst>
              <a:ext uri="{FF2B5EF4-FFF2-40B4-BE49-F238E27FC236}">
                <a16:creationId xmlns:a16="http://schemas.microsoft.com/office/drawing/2014/main" id="{FD2B432C-296B-159C-AD3B-BD4B25DB1DED}"/>
              </a:ext>
            </a:extLst>
          </p:cNvPr>
          <p:cNvSpPr>
            <a:spLocks noGrp="1"/>
          </p:cNvSpPr>
          <p:nvPr>
            <p:ph type="title" hasCustomPrompt="1"/>
          </p:nvPr>
        </p:nvSpPr>
        <p:spPr bwMode="gray">
          <a:xfrm>
            <a:off x="619304" y="548720"/>
            <a:ext cx="9072000" cy="432000"/>
          </a:xfrm>
        </p:spPr>
        <p:txBody>
          <a:bodyPr/>
          <a:lstStyle>
            <a:lvl1pPr>
              <a:defRPr/>
            </a:lvl1pPr>
          </a:lstStyle>
          <a:p>
            <a:r>
              <a:rPr lang="en-GB"/>
              <a:t>Click to add title</a:t>
            </a:r>
          </a:p>
        </p:txBody>
      </p:sp>
      <p:sp>
        <p:nvSpPr>
          <p:cNvPr id="15" name="Untertitel 2">
            <a:extLst>
              <a:ext uri="{FF2B5EF4-FFF2-40B4-BE49-F238E27FC236}">
                <a16:creationId xmlns:a16="http://schemas.microsoft.com/office/drawing/2014/main" id="{5C1C0667-4E51-C1E0-6C1E-96AEDEB36F23}"/>
              </a:ext>
            </a:extLst>
          </p:cNvPr>
          <p:cNvSpPr>
            <a:spLocks noGrp="1"/>
          </p:cNvSpPr>
          <p:nvPr>
            <p:ph type="subTitle" idx="17" hasCustomPrompt="1"/>
          </p:nvPr>
        </p:nvSpPr>
        <p:spPr bwMode="gray">
          <a:xfrm>
            <a:off x="619304" y="980768"/>
            <a:ext cx="9072000" cy="288000"/>
          </a:xfrm>
        </p:spPr>
        <p:txBody>
          <a:bodyPr tIns="0"/>
          <a:lstStyle>
            <a:lvl1pPr marL="0" indent="0" algn="l">
              <a:lnSpc>
                <a:spcPct val="100000"/>
              </a:lnSpc>
              <a:spcBef>
                <a:spcPts val="0"/>
              </a:spcBef>
              <a:spcAft>
                <a:spcPts val="0"/>
              </a:spcAft>
              <a:buFont typeface="Arial" panose="020B0604020202020204" pitchFamily="34" charset="0"/>
              <a:buNone/>
              <a:defRPr sz="1600" b="0" baseline="0">
                <a:latin typeface="+mn-lt"/>
              </a:defRPr>
            </a:lvl1pPr>
            <a:lvl2pPr marL="0" indent="0" algn="l">
              <a:lnSpc>
                <a:spcPct val="100000"/>
              </a:lnSpc>
              <a:spcBef>
                <a:spcPts val="0"/>
              </a:spcBef>
              <a:spcAft>
                <a:spcPts val="0"/>
              </a:spcAft>
              <a:buFont typeface="Arial" panose="020B0604020202020204" pitchFamily="34" charset="0"/>
              <a:buNone/>
              <a:defRPr sz="1600" b="0" baseline="0">
                <a:latin typeface="+mn-lt"/>
              </a:defRPr>
            </a:lvl2pPr>
            <a:lvl3pPr marL="0" indent="0" algn="l">
              <a:lnSpc>
                <a:spcPct val="100000"/>
              </a:lnSpc>
              <a:spcBef>
                <a:spcPts val="0"/>
              </a:spcBef>
              <a:spcAft>
                <a:spcPts val="0"/>
              </a:spcAft>
              <a:buFont typeface="Arial" panose="020B0604020202020204" pitchFamily="34" charset="0"/>
              <a:buNone/>
              <a:defRPr sz="1600" b="0" baseline="0">
                <a:latin typeface="+mn-lt"/>
              </a:defRPr>
            </a:lvl3pPr>
            <a:lvl4pPr marL="0" indent="0" algn="l">
              <a:lnSpc>
                <a:spcPct val="100000"/>
              </a:lnSpc>
              <a:spcBef>
                <a:spcPts val="0"/>
              </a:spcBef>
              <a:spcAft>
                <a:spcPts val="0"/>
              </a:spcAft>
              <a:buFont typeface="Arial" panose="020B0604020202020204" pitchFamily="34" charset="0"/>
              <a:buNone/>
              <a:defRPr sz="1600" b="0" baseline="0">
                <a:latin typeface="+mn-lt"/>
              </a:defRPr>
            </a:lvl4pPr>
            <a:lvl5pPr marL="0" indent="0" algn="l">
              <a:lnSpc>
                <a:spcPct val="100000"/>
              </a:lnSpc>
              <a:spcBef>
                <a:spcPts val="0"/>
              </a:spcBef>
              <a:spcAft>
                <a:spcPts val="0"/>
              </a:spcAft>
              <a:buFont typeface="Arial" panose="020B0604020202020204" pitchFamily="34" charset="0"/>
              <a:buNone/>
              <a:defRPr sz="1600" b="0" baseline="0">
                <a:latin typeface="+mn-lt"/>
              </a:defRPr>
            </a:lvl5pPr>
            <a:lvl6pPr marL="0" indent="0" algn="l">
              <a:lnSpc>
                <a:spcPct val="100000"/>
              </a:lnSpc>
              <a:spcBef>
                <a:spcPts val="0"/>
              </a:spcBef>
              <a:spcAft>
                <a:spcPts val="0"/>
              </a:spcAft>
              <a:buFont typeface="Arial" panose="020B0604020202020204" pitchFamily="34" charset="0"/>
              <a:buNone/>
              <a:defRPr sz="1600" b="0" baseline="0">
                <a:latin typeface="+mn-lt"/>
              </a:defRPr>
            </a:lvl6pPr>
            <a:lvl7pPr marL="0" indent="0" algn="l">
              <a:lnSpc>
                <a:spcPct val="100000"/>
              </a:lnSpc>
              <a:spcBef>
                <a:spcPts val="0"/>
              </a:spcBef>
              <a:spcAft>
                <a:spcPts val="0"/>
              </a:spcAft>
              <a:buFont typeface="Arial" panose="020B0604020202020204" pitchFamily="34" charset="0"/>
              <a:buNone/>
              <a:defRPr sz="1600" b="0" baseline="0">
                <a:latin typeface="+mn-lt"/>
              </a:defRPr>
            </a:lvl7pPr>
            <a:lvl8pPr marL="0" indent="0" algn="l">
              <a:lnSpc>
                <a:spcPct val="100000"/>
              </a:lnSpc>
              <a:spcBef>
                <a:spcPts val="0"/>
              </a:spcBef>
              <a:spcAft>
                <a:spcPts val="0"/>
              </a:spcAft>
              <a:buFont typeface="Arial" panose="020B0604020202020204" pitchFamily="34" charset="0"/>
              <a:buNone/>
              <a:defRPr sz="1600" b="0" baseline="0">
                <a:latin typeface="+mn-lt"/>
              </a:defRPr>
            </a:lvl8pPr>
            <a:lvl9pPr marL="0" indent="0" algn="l">
              <a:lnSpc>
                <a:spcPct val="100000"/>
              </a:lnSpc>
              <a:spcBef>
                <a:spcPts val="0"/>
              </a:spcBef>
              <a:spcAft>
                <a:spcPts val="0"/>
              </a:spcAft>
              <a:buFont typeface="Arial" panose="020B0604020202020204" pitchFamily="34" charset="0"/>
              <a:buNone/>
              <a:defRPr sz="1600" b="0" baseline="0">
                <a:latin typeface="+mn-lt"/>
              </a:defRPr>
            </a:lvl9pPr>
          </a:lstStyle>
          <a:p>
            <a:r>
              <a:rPr lang="en-GB"/>
              <a:t>Optional subtitle of the slide</a:t>
            </a:r>
          </a:p>
        </p:txBody>
      </p:sp>
      <p:sp>
        <p:nvSpPr>
          <p:cNvPr id="16" name="Inhaltsplatzhalter 2">
            <a:extLst>
              <a:ext uri="{FF2B5EF4-FFF2-40B4-BE49-F238E27FC236}">
                <a16:creationId xmlns:a16="http://schemas.microsoft.com/office/drawing/2014/main" id="{AC9B062A-B771-64E2-E83C-6A68B1B6DE13}"/>
              </a:ext>
            </a:extLst>
          </p:cNvPr>
          <p:cNvSpPr>
            <a:spLocks noGrp="1"/>
          </p:cNvSpPr>
          <p:nvPr>
            <p:ph idx="1" hasCustomPrompt="1"/>
          </p:nvPr>
        </p:nvSpPr>
        <p:spPr bwMode="gray">
          <a:xfrm>
            <a:off x="623887" y="1628800"/>
            <a:ext cx="5327481"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(This is body text. </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17" name="Inhaltsplatzhalter 3">
            <a:extLst>
              <a:ext uri="{FF2B5EF4-FFF2-40B4-BE49-F238E27FC236}">
                <a16:creationId xmlns:a16="http://schemas.microsoft.com/office/drawing/2014/main" id="{5CC8EBC0-76BE-1539-4B00-712DDDAC37ED}"/>
              </a:ext>
            </a:extLst>
          </p:cNvPr>
          <p:cNvSpPr>
            <a:spLocks noGrp="1"/>
          </p:cNvSpPr>
          <p:nvPr>
            <p:ph sz="half" idx="2" hasCustomPrompt="1"/>
          </p:nvPr>
        </p:nvSpPr>
        <p:spPr bwMode="gray">
          <a:xfrm>
            <a:off x="6240524" y="1628800"/>
            <a:ext cx="2519474"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18" name="Inhaltsplatzhalter 3">
            <a:extLst>
              <a:ext uri="{FF2B5EF4-FFF2-40B4-BE49-F238E27FC236}">
                <a16:creationId xmlns:a16="http://schemas.microsoft.com/office/drawing/2014/main" id="{8CC34F41-EB45-D5B7-FC9B-8FF89BE5233E}"/>
              </a:ext>
            </a:extLst>
          </p:cNvPr>
          <p:cNvSpPr>
            <a:spLocks noGrp="1"/>
          </p:cNvSpPr>
          <p:nvPr>
            <p:ph sz="half" idx="18" hasCustomPrompt="1"/>
          </p:nvPr>
        </p:nvSpPr>
        <p:spPr bwMode="gray">
          <a:xfrm>
            <a:off x="9048750" y="1628800"/>
            <a:ext cx="2519474" cy="453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Level 1 </a:t>
            </a:r>
            <a:r>
              <a:rPr lang="en-GB"/>
              <a:t>(</a:t>
            </a:r>
            <a:r>
              <a:rPr lang="en-US"/>
              <a:t>Please use the "Increase List Level" or "Decrease List Level" buttons on the “Home" tab to switch between the predefined text formats such as subheading, body text and bullet points.</a:t>
            </a:r>
          </a:p>
          <a:p>
            <a:pPr lvl="1"/>
            <a:r>
              <a:rPr lang="en-GB"/>
              <a:t>Level 2 (this is a subheading)</a:t>
            </a:r>
          </a:p>
          <a:p>
            <a:pPr lvl="2"/>
            <a:r>
              <a:rPr lang="en-GB"/>
              <a:t>Level 3 (first bullet point level)</a:t>
            </a:r>
          </a:p>
          <a:p>
            <a:pPr lvl="3"/>
            <a:r>
              <a:rPr lang="en-GB"/>
              <a:t>Level 4 (second bullet point level)</a:t>
            </a:r>
          </a:p>
          <a:p>
            <a:pPr lvl="4"/>
            <a:r>
              <a:rPr lang="en-GB"/>
              <a:t>Level 5 (third bullet point level)</a:t>
            </a:r>
          </a:p>
        </p:txBody>
      </p:sp>
      <p:sp>
        <p:nvSpPr>
          <p:cNvPr id="3" name="Date Placeholder 2">
            <a:extLst>
              <a:ext uri="{FF2B5EF4-FFF2-40B4-BE49-F238E27FC236}">
                <a16:creationId xmlns:a16="http://schemas.microsoft.com/office/drawing/2014/main" id="{9187F02C-1151-E990-B9C4-4EA153141C33}"/>
              </a:ext>
            </a:extLst>
          </p:cNvPr>
          <p:cNvSpPr>
            <a:spLocks noGrp="1"/>
          </p:cNvSpPr>
          <p:nvPr>
            <p:ph type="dt" sz="half" idx="19"/>
          </p:nvPr>
        </p:nvSpPr>
        <p:spPr/>
        <p:txBody>
          <a:bodyPr/>
          <a:lstStyle/>
          <a:p>
            <a:fld id="{5EC03CBB-C59D-4859-BA4D-A2B4DA34069A}" type="datetime1">
              <a:rPr lang="de-DE" smtClean="0"/>
              <a:t>25.09.2025</a:t>
            </a:fld>
            <a:endParaRPr lang="en-GB"/>
          </a:p>
        </p:txBody>
      </p:sp>
      <p:sp>
        <p:nvSpPr>
          <p:cNvPr id="4" name="Footer Placeholder 3">
            <a:extLst>
              <a:ext uri="{FF2B5EF4-FFF2-40B4-BE49-F238E27FC236}">
                <a16:creationId xmlns:a16="http://schemas.microsoft.com/office/drawing/2014/main" id="{B6DF15ED-849F-B716-A403-1E2FA625C132}"/>
              </a:ext>
            </a:extLst>
          </p:cNvPr>
          <p:cNvSpPr>
            <a:spLocks noGrp="1"/>
          </p:cNvSpPr>
          <p:nvPr>
            <p:ph type="ftr" sz="quarter" idx="20"/>
          </p:nvPr>
        </p:nvSpPr>
        <p:spPr/>
        <p:txBody>
          <a:bodyPr/>
          <a:lstStyle/>
          <a:p>
            <a:endParaRPr lang="en-GB"/>
          </a:p>
        </p:txBody>
      </p:sp>
      <p:sp>
        <p:nvSpPr>
          <p:cNvPr id="5" name="Slide Number Placeholder 4">
            <a:extLst>
              <a:ext uri="{FF2B5EF4-FFF2-40B4-BE49-F238E27FC236}">
                <a16:creationId xmlns:a16="http://schemas.microsoft.com/office/drawing/2014/main" id="{2F3594E8-82F3-A1F8-0A21-B4FF8283B87E}"/>
              </a:ext>
            </a:extLst>
          </p:cNvPr>
          <p:cNvSpPr>
            <a:spLocks noGrp="1"/>
          </p:cNvSpPr>
          <p:nvPr>
            <p:ph type="sldNum" sz="quarter" idx="21"/>
          </p:nvPr>
        </p:nvSpPr>
        <p:spPr/>
        <p:txBody>
          <a:bodyPr/>
          <a:lstStyle/>
          <a:p>
            <a:r>
              <a:rPr lang="de-DE"/>
              <a:t>|  </a:t>
            </a:r>
            <a:fld id="{8CF9DE7D-F270-4E16-BA04-5BCA8969A2EA}" type="slidenum">
              <a:rPr lang="de-DE" smtClean="0"/>
              <a:pPr/>
              <a:t>‹#›</a:t>
            </a:fld>
            <a:endParaRPr lang="de-DE"/>
          </a:p>
        </p:txBody>
      </p:sp>
    </p:spTree>
    <p:extLst>
      <p:ext uri="{BB962C8B-B14F-4D97-AF65-F5344CB8AC3E}">
        <p14:creationId xmlns:p14="http://schemas.microsoft.com/office/powerpoint/2010/main" val="3376375726"/>
      </p:ext>
    </p:extLst>
  </p:cSld>
  <p:clrMapOvr>
    <a:masterClrMapping/>
  </p:clrMapOvr>
  <p:extLst>
    <p:ext uri="{DCECCB84-F9BA-43D5-87BE-67443E8EF086}">
      <p15:sldGuideLst xmlns:p15="http://schemas.microsoft.com/office/powerpoint/2012/main">
        <p15:guide id="1" orient="horz" pos="1026" userDrawn="1">
          <p15:clr>
            <a:srgbClr val="C35EA4"/>
          </p15:clr>
        </p15:guide>
        <p15:guide id="2" pos="393" userDrawn="1">
          <p15:clr>
            <a:srgbClr val="C35EA4"/>
          </p15:clr>
        </p15:guide>
        <p15:guide id="3" pos="7287" userDrawn="1">
          <p15:clr>
            <a:srgbClr val="C35EA4"/>
          </p15:clr>
        </p15:guide>
        <p15:guide id="4" orient="horz" pos="3884" userDrawn="1">
          <p15:clr>
            <a:srgbClr val="C35EA4"/>
          </p15:clr>
        </p15:guide>
        <p15:guide id="5" pos="3749" userDrawn="1">
          <p15:clr>
            <a:srgbClr val="C35EA4"/>
          </p15:clr>
        </p15:guide>
        <p15:guide id="6" pos="3931" userDrawn="1">
          <p15:clr>
            <a:srgbClr val="C35EA4"/>
          </p15:clr>
        </p15:guide>
        <p15:guide id="7" pos="5518" userDrawn="1">
          <p15:clr>
            <a:srgbClr val="C35EA4"/>
          </p15:clr>
        </p15:guide>
        <p15:guide id="8" pos="5700" userDrawn="1">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6898AEEB-EC37-4140-99E8-7E2350EA6E54}"/>
              </a:ext>
              <a:ext uri="{C183D7F6-B498-43B3-948B-1728B52AA6E4}">
                <adec:decorative xmlns:adec="http://schemas.microsoft.com/office/drawing/2017/decorative" val="1"/>
              </a:ext>
            </a:extLst>
          </p:cNvPr>
          <p:cNvGrpSpPr/>
          <p:nvPr userDrawn="1"/>
        </p:nvGrpSpPr>
        <p:grpSpPr bwMode="gray">
          <a:xfrm>
            <a:off x="623392" y="-171392"/>
            <a:ext cx="10945216" cy="72000"/>
            <a:chOff x="623392" y="5697272"/>
            <a:chExt cx="10945216" cy="180000"/>
          </a:xfrm>
        </p:grpSpPr>
        <p:grpSp>
          <p:nvGrpSpPr>
            <p:cNvPr id="21" name="Gruppieren 20">
              <a:extLst>
                <a:ext uri="{FF2B5EF4-FFF2-40B4-BE49-F238E27FC236}">
                  <a16:creationId xmlns:a16="http://schemas.microsoft.com/office/drawing/2014/main" id="{E8FA2B79-22D1-40B2-AB9D-AB010AF7056A}"/>
                </a:ext>
              </a:extLst>
            </p:cNvPr>
            <p:cNvGrpSpPr/>
            <p:nvPr/>
          </p:nvGrpSpPr>
          <p:grpSpPr bwMode="gray">
            <a:xfrm>
              <a:off x="623536" y="5769272"/>
              <a:ext cx="10945072" cy="36000"/>
              <a:chOff x="623536" y="4005064"/>
              <a:chExt cx="10945072" cy="576064"/>
            </a:xfrm>
            <a:solidFill>
              <a:srgbClr val="D9D9D9"/>
            </a:solidFill>
          </p:grpSpPr>
          <p:sp>
            <p:nvSpPr>
              <p:cNvPr id="47" name="Rectangle 52">
                <a:extLst>
                  <a:ext uri="{FF2B5EF4-FFF2-40B4-BE49-F238E27FC236}">
                    <a16:creationId xmlns:a16="http://schemas.microsoft.com/office/drawing/2014/main" id="{9012D874-BB13-462D-B55E-C858BBA461AF}"/>
                  </a:ext>
                </a:extLst>
              </p:cNvPr>
              <p:cNvSpPr/>
              <p:nvPr/>
            </p:nvSpPr>
            <p:spPr bwMode="gray">
              <a:xfrm>
                <a:off x="623536"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48" name="Rectangle 53">
                <a:extLst>
                  <a:ext uri="{FF2B5EF4-FFF2-40B4-BE49-F238E27FC236}">
                    <a16:creationId xmlns:a16="http://schemas.microsoft.com/office/drawing/2014/main" id="{E608DABA-E295-4DEA-A06A-792BDB07FC7D}"/>
                  </a:ext>
                </a:extLst>
              </p:cNvPr>
              <p:cNvSpPr/>
              <p:nvPr/>
            </p:nvSpPr>
            <p:spPr bwMode="gray">
              <a:xfrm>
                <a:off x="1559584"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49" name="Rectangle 54">
                <a:extLst>
                  <a:ext uri="{FF2B5EF4-FFF2-40B4-BE49-F238E27FC236}">
                    <a16:creationId xmlns:a16="http://schemas.microsoft.com/office/drawing/2014/main" id="{1BD8E44A-CF52-4DC4-A168-93CD88F8C8DB}"/>
                  </a:ext>
                </a:extLst>
              </p:cNvPr>
              <p:cNvSpPr/>
              <p:nvPr/>
            </p:nvSpPr>
            <p:spPr bwMode="gray">
              <a:xfrm>
                <a:off x="2495688"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50" name="Rectangle 55">
                <a:extLst>
                  <a:ext uri="{FF2B5EF4-FFF2-40B4-BE49-F238E27FC236}">
                    <a16:creationId xmlns:a16="http://schemas.microsoft.com/office/drawing/2014/main" id="{C80F863D-049E-46D8-A5F9-348A04DE8FAB}"/>
                  </a:ext>
                </a:extLst>
              </p:cNvPr>
              <p:cNvSpPr/>
              <p:nvPr/>
            </p:nvSpPr>
            <p:spPr bwMode="gray">
              <a:xfrm>
                <a:off x="3431792"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51" name="Rectangle 56">
                <a:extLst>
                  <a:ext uri="{FF2B5EF4-FFF2-40B4-BE49-F238E27FC236}">
                    <a16:creationId xmlns:a16="http://schemas.microsoft.com/office/drawing/2014/main" id="{BE37DCF6-FEF0-49BC-943B-B032447989BB}"/>
                  </a:ext>
                </a:extLst>
              </p:cNvPr>
              <p:cNvSpPr/>
              <p:nvPr/>
            </p:nvSpPr>
            <p:spPr bwMode="gray">
              <a:xfrm>
                <a:off x="4367896"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52" name="Rectangle 57">
                <a:extLst>
                  <a:ext uri="{FF2B5EF4-FFF2-40B4-BE49-F238E27FC236}">
                    <a16:creationId xmlns:a16="http://schemas.microsoft.com/office/drawing/2014/main" id="{6DFB7014-D1B3-45BF-B4ED-8E6200D5AACB}"/>
                  </a:ext>
                </a:extLst>
              </p:cNvPr>
              <p:cNvSpPr/>
              <p:nvPr/>
            </p:nvSpPr>
            <p:spPr bwMode="gray">
              <a:xfrm>
                <a:off x="5304056"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53" name="Rectangle 64">
                <a:extLst>
                  <a:ext uri="{FF2B5EF4-FFF2-40B4-BE49-F238E27FC236}">
                    <a16:creationId xmlns:a16="http://schemas.microsoft.com/office/drawing/2014/main" id="{467BF7F7-3B79-41AE-940D-115BB8BF75F4}"/>
                  </a:ext>
                </a:extLst>
              </p:cNvPr>
              <p:cNvSpPr/>
              <p:nvPr/>
            </p:nvSpPr>
            <p:spPr bwMode="gray">
              <a:xfrm>
                <a:off x="6240088"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54" name="Rectangle 65">
                <a:extLst>
                  <a:ext uri="{FF2B5EF4-FFF2-40B4-BE49-F238E27FC236}">
                    <a16:creationId xmlns:a16="http://schemas.microsoft.com/office/drawing/2014/main" id="{89523DD4-1812-4D8D-8D6A-1E875B9DDEC7}"/>
                  </a:ext>
                </a:extLst>
              </p:cNvPr>
              <p:cNvSpPr/>
              <p:nvPr/>
            </p:nvSpPr>
            <p:spPr bwMode="gray">
              <a:xfrm>
                <a:off x="7176136"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55" name="Rectangle 66">
                <a:extLst>
                  <a:ext uri="{FF2B5EF4-FFF2-40B4-BE49-F238E27FC236}">
                    <a16:creationId xmlns:a16="http://schemas.microsoft.com/office/drawing/2014/main" id="{8B2E08C1-5B0D-4E06-9981-3924CEF52008}"/>
                  </a:ext>
                </a:extLst>
              </p:cNvPr>
              <p:cNvSpPr/>
              <p:nvPr/>
            </p:nvSpPr>
            <p:spPr bwMode="gray">
              <a:xfrm>
                <a:off x="8112240"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56" name="Rectangle 67">
                <a:extLst>
                  <a:ext uri="{FF2B5EF4-FFF2-40B4-BE49-F238E27FC236}">
                    <a16:creationId xmlns:a16="http://schemas.microsoft.com/office/drawing/2014/main" id="{35B7CC2D-A81A-499D-BBF4-7C469D2D56C8}"/>
                  </a:ext>
                </a:extLst>
              </p:cNvPr>
              <p:cNvSpPr/>
              <p:nvPr/>
            </p:nvSpPr>
            <p:spPr bwMode="gray">
              <a:xfrm>
                <a:off x="9048344"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57" name="Rectangle 68">
                <a:extLst>
                  <a:ext uri="{FF2B5EF4-FFF2-40B4-BE49-F238E27FC236}">
                    <a16:creationId xmlns:a16="http://schemas.microsoft.com/office/drawing/2014/main" id="{0DEBC94D-31EE-4DF6-AB7D-D78A178606BF}"/>
                  </a:ext>
                </a:extLst>
              </p:cNvPr>
              <p:cNvSpPr/>
              <p:nvPr/>
            </p:nvSpPr>
            <p:spPr bwMode="gray">
              <a:xfrm>
                <a:off x="9984448"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sp>
            <p:nvSpPr>
              <p:cNvPr id="58" name="Rectangle 69">
                <a:extLst>
                  <a:ext uri="{FF2B5EF4-FFF2-40B4-BE49-F238E27FC236}">
                    <a16:creationId xmlns:a16="http://schemas.microsoft.com/office/drawing/2014/main" id="{A9823F67-022B-49D5-814B-133E923739F7}"/>
                  </a:ext>
                </a:extLst>
              </p:cNvPr>
              <p:cNvSpPr/>
              <p:nvPr/>
            </p:nvSpPr>
            <p:spPr bwMode="gray">
              <a:xfrm>
                <a:off x="10920608" y="4005064"/>
                <a:ext cx="648000" cy="576064"/>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3000"/>
                  </a:lnSpc>
                </a:pPr>
                <a:endParaRPr lang="de-DE" sz="1600" spc="20">
                  <a:solidFill>
                    <a:schemeClr val="tx1"/>
                  </a:solidFill>
                  <a:latin typeface="AA Zuehlke" panose="02000503060000020004" pitchFamily="2" charset="0"/>
                </a:endParaRPr>
              </a:p>
            </p:txBody>
          </p:sp>
        </p:grpSp>
        <p:grpSp>
          <p:nvGrpSpPr>
            <p:cNvPr id="22" name="Gruppieren 21">
              <a:extLst>
                <a:ext uri="{FF2B5EF4-FFF2-40B4-BE49-F238E27FC236}">
                  <a16:creationId xmlns:a16="http://schemas.microsoft.com/office/drawing/2014/main" id="{0CCDA7D9-13C7-4560-8366-55D2313E1CF0}"/>
                </a:ext>
              </a:extLst>
            </p:cNvPr>
            <p:cNvGrpSpPr/>
            <p:nvPr/>
          </p:nvGrpSpPr>
          <p:grpSpPr bwMode="gray">
            <a:xfrm>
              <a:off x="623392" y="5697272"/>
              <a:ext cx="10945216" cy="180000"/>
              <a:chOff x="623392" y="5697272"/>
              <a:chExt cx="10945216" cy="180000"/>
            </a:xfrm>
          </p:grpSpPr>
          <p:cxnSp>
            <p:nvCxnSpPr>
              <p:cNvPr id="23" name="Gerader Verbinder 22">
                <a:extLst>
                  <a:ext uri="{FF2B5EF4-FFF2-40B4-BE49-F238E27FC236}">
                    <a16:creationId xmlns:a16="http://schemas.microsoft.com/office/drawing/2014/main" id="{F407FE5B-D105-4973-87A5-795A3C31AF0E}"/>
                  </a:ext>
                </a:extLst>
              </p:cNvPr>
              <p:cNvCxnSpPr>
                <a:cxnSpLocks/>
              </p:cNvCxnSpPr>
              <p:nvPr/>
            </p:nvCxnSpPr>
            <p:spPr bwMode="gray">
              <a:xfrm>
                <a:off x="1271464"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9764699F-8CFB-4ACC-B42C-BCFF752CC796}"/>
                  </a:ext>
                </a:extLst>
              </p:cNvPr>
              <p:cNvCxnSpPr>
                <a:cxnSpLocks/>
              </p:cNvCxnSpPr>
              <p:nvPr/>
            </p:nvCxnSpPr>
            <p:spPr bwMode="gray">
              <a:xfrm>
                <a:off x="1559496"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90DE16E-E582-423A-893C-C107CAC25FA2}"/>
                  </a:ext>
                </a:extLst>
              </p:cNvPr>
              <p:cNvCxnSpPr>
                <a:cxnSpLocks/>
              </p:cNvCxnSpPr>
              <p:nvPr/>
            </p:nvCxnSpPr>
            <p:spPr bwMode="gray">
              <a:xfrm>
                <a:off x="2207568"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23737CC-6332-4F51-AEA6-A7BB803CC44D}"/>
                  </a:ext>
                </a:extLst>
              </p:cNvPr>
              <p:cNvCxnSpPr>
                <a:cxnSpLocks/>
              </p:cNvCxnSpPr>
              <p:nvPr/>
            </p:nvCxnSpPr>
            <p:spPr bwMode="gray">
              <a:xfrm>
                <a:off x="2495600"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910BE0AD-3160-48DB-A3DF-D5C1CE935814}"/>
                  </a:ext>
                </a:extLst>
              </p:cNvPr>
              <p:cNvCxnSpPr>
                <a:cxnSpLocks/>
              </p:cNvCxnSpPr>
              <p:nvPr/>
            </p:nvCxnSpPr>
            <p:spPr bwMode="gray">
              <a:xfrm>
                <a:off x="3143672"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48895EC1-9E0B-4F5D-AC98-CBD8C21871BE}"/>
                  </a:ext>
                </a:extLst>
              </p:cNvPr>
              <p:cNvCxnSpPr>
                <a:cxnSpLocks/>
              </p:cNvCxnSpPr>
              <p:nvPr/>
            </p:nvCxnSpPr>
            <p:spPr bwMode="gray">
              <a:xfrm>
                <a:off x="3431704"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E6B72ACB-5E7B-44AB-93D6-1FB5FCC9F36B}"/>
                  </a:ext>
                </a:extLst>
              </p:cNvPr>
              <p:cNvCxnSpPr>
                <a:cxnSpLocks/>
              </p:cNvCxnSpPr>
              <p:nvPr/>
            </p:nvCxnSpPr>
            <p:spPr bwMode="gray">
              <a:xfrm>
                <a:off x="4079776"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081A9F56-5D6C-4E12-A8A8-F9A69B1FE067}"/>
                  </a:ext>
                </a:extLst>
              </p:cNvPr>
              <p:cNvCxnSpPr>
                <a:cxnSpLocks/>
              </p:cNvCxnSpPr>
              <p:nvPr/>
            </p:nvCxnSpPr>
            <p:spPr bwMode="gray">
              <a:xfrm>
                <a:off x="4367808"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71290B6F-12D9-4AED-B88D-BCDD44703211}"/>
                  </a:ext>
                </a:extLst>
              </p:cNvPr>
              <p:cNvCxnSpPr>
                <a:cxnSpLocks/>
              </p:cNvCxnSpPr>
              <p:nvPr/>
            </p:nvCxnSpPr>
            <p:spPr bwMode="gray">
              <a:xfrm>
                <a:off x="5015880"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51CE3E3-CC73-462D-85FE-B39544A0E333}"/>
                  </a:ext>
                </a:extLst>
              </p:cNvPr>
              <p:cNvCxnSpPr>
                <a:cxnSpLocks/>
              </p:cNvCxnSpPr>
              <p:nvPr/>
            </p:nvCxnSpPr>
            <p:spPr bwMode="gray">
              <a:xfrm>
                <a:off x="5303912"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0A6D10DF-8CBF-42D2-8F3F-083FA31F7B9D}"/>
                  </a:ext>
                </a:extLst>
              </p:cNvPr>
              <p:cNvCxnSpPr>
                <a:cxnSpLocks/>
              </p:cNvCxnSpPr>
              <p:nvPr/>
            </p:nvCxnSpPr>
            <p:spPr bwMode="gray">
              <a:xfrm>
                <a:off x="5951984"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9FC7E311-A9EB-4DB5-8D3F-CAD0D8E3C374}"/>
                  </a:ext>
                </a:extLst>
              </p:cNvPr>
              <p:cNvCxnSpPr>
                <a:cxnSpLocks/>
              </p:cNvCxnSpPr>
              <p:nvPr/>
            </p:nvCxnSpPr>
            <p:spPr bwMode="gray">
              <a:xfrm>
                <a:off x="6240016"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E51C5EEE-1CF3-464E-B5B8-A9E24EE8DDB9}"/>
                  </a:ext>
                </a:extLst>
              </p:cNvPr>
              <p:cNvCxnSpPr>
                <a:cxnSpLocks/>
              </p:cNvCxnSpPr>
              <p:nvPr/>
            </p:nvCxnSpPr>
            <p:spPr bwMode="gray">
              <a:xfrm>
                <a:off x="6888088"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E13B9160-DD0D-47EE-BA9E-2496A2E84C38}"/>
                  </a:ext>
                </a:extLst>
              </p:cNvPr>
              <p:cNvCxnSpPr>
                <a:cxnSpLocks/>
              </p:cNvCxnSpPr>
              <p:nvPr/>
            </p:nvCxnSpPr>
            <p:spPr bwMode="gray">
              <a:xfrm>
                <a:off x="7176120"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3FB905D5-6E70-4A2D-8068-F777FEAB3E43}"/>
                  </a:ext>
                </a:extLst>
              </p:cNvPr>
              <p:cNvCxnSpPr>
                <a:cxnSpLocks/>
              </p:cNvCxnSpPr>
              <p:nvPr/>
            </p:nvCxnSpPr>
            <p:spPr bwMode="gray">
              <a:xfrm>
                <a:off x="7824192"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E7B001-AFB3-41C5-9C4F-06C30D012890}"/>
                  </a:ext>
                </a:extLst>
              </p:cNvPr>
              <p:cNvCxnSpPr>
                <a:cxnSpLocks/>
              </p:cNvCxnSpPr>
              <p:nvPr/>
            </p:nvCxnSpPr>
            <p:spPr bwMode="gray">
              <a:xfrm>
                <a:off x="8112224"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E1408577-E15E-4CCB-AEAD-36EB815E4113}"/>
                  </a:ext>
                </a:extLst>
              </p:cNvPr>
              <p:cNvCxnSpPr>
                <a:cxnSpLocks/>
              </p:cNvCxnSpPr>
              <p:nvPr/>
            </p:nvCxnSpPr>
            <p:spPr bwMode="gray">
              <a:xfrm>
                <a:off x="8760296"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6BFB36E6-33C2-4EF2-B4D9-E21F9F247A5A}"/>
                  </a:ext>
                </a:extLst>
              </p:cNvPr>
              <p:cNvCxnSpPr>
                <a:cxnSpLocks/>
              </p:cNvCxnSpPr>
              <p:nvPr/>
            </p:nvCxnSpPr>
            <p:spPr bwMode="gray">
              <a:xfrm>
                <a:off x="9048328" y="5697272"/>
                <a:ext cx="0" cy="180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BE792A71-387F-4881-AB05-8FBBA7E5E4FC}"/>
                  </a:ext>
                </a:extLst>
              </p:cNvPr>
              <p:cNvCxnSpPr>
                <a:cxnSpLocks/>
              </p:cNvCxnSpPr>
              <p:nvPr/>
            </p:nvCxnSpPr>
            <p:spPr bwMode="gray">
              <a:xfrm>
                <a:off x="9696400"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4ADCBB92-2574-4552-8666-B283549223DF}"/>
                  </a:ext>
                </a:extLst>
              </p:cNvPr>
              <p:cNvCxnSpPr>
                <a:cxnSpLocks/>
              </p:cNvCxnSpPr>
              <p:nvPr/>
            </p:nvCxnSpPr>
            <p:spPr bwMode="gray">
              <a:xfrm>
                <a:off x="9984432"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A05116D5-864A-4F4E-8C6C-F9F4543D6DE8}"/>
                  </a:ext>
                </a:extLst>
              </p:cNvPr>
              <p:cNvCxnSpPr>
                <a:cxnSpLocks/>
              </p:cNvCxnSpPr>
              <p:nvPr/>
            </p:nvCxnSpPr>
            <p:spPr bwMode="gray">
              <a:xfrm>
                <a:off x="10632504"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EB2223B8-47C4-4602-A9E4-2BD1811E57E0}"/>
                  </a:ext>
                </a:extLst>
              </p:cNvPr>
              <p:cNvCxnSpPr>
                <a:cxnSpLocks/>
              </p:cNvCxnSpPr>
              <p:nvPr/>
            </p:nvCxnSpPr>
            <p:spPr bwMode="gray">
              <a:xfrm>
                <a:off x="10920536"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AD05AAE1-D600-48F3-BD3A-1AA114A99D6E}"/>
                  </a:ext>
                </a:extLst>
              </p:cNvPr>
              <p:cNvCxnSpPr>
                <a:cxnSpLocks/>
              </p:cNvCxnSpPr>
              <p:nvPr/>
            </p:nvCxnSpPr>
            <p:spPr bwMode="gray">
              <a:xfrm>
                <a:off x="623392"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104D0A97-8556-478B-B79A-B823E7FCB530}"/>
                  </a:ext>
                </a:extLst>
              </p:cNvPr>
              <p:cNvCxnSpPr>
                <a:cxnSpLocks/>
              </p:cNvCxnSpPr>
              <p:nvPr/>
            </p:nvCxnSpPr>
            <p:spPr bwMode="gray">
              <a:xfrm>
                <a:off x="11568608" y="5697272"/>
                <a:ext cx="0" cy="180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61" name="Gruppieren 60">
            <a:extLst>
              <a:ext uri="{FF2B5EF4-FFF2-40B4-BE49-F238E27FC236}">
                <a16:creationId xmlns:a16="http://schemas.microsoft.com/office/drawing/2014/main" id="{AF727B06-58AC-431F-9CAE-AF9BCFE54DFE}"/>
              </a:ext>
              <a:ext uri="{C183D7F6-B498-43B3-948B-1728B52AA6E4}">
                <adec:decorative xmlns:adec="http://schemas.microsoft.com/office/drawing/2017/decorative" val="1"/>
              </a:ext>
            </a:extLst>
          </p:cNvPr>
          <p:cNvGrpSpPr/>
          <p:nvPr userDrawn="1"/>
        </p:nvGrpSpPr>
        <p:grpSpPr bwMode="gray">
          <a:xfrm rot="5400000">
            <a:off x="-2401455" y="3860553"/>
            <a:ext cx="4537545" cy="72026"/>
            <a:chOff x="9200728" y="-19008"/>
            <a:chExt cx="4537545" cy="72026"/>
          </a:xfrm>
        </p:grpSpPr>
        <p:cxnSp>
          <p:nvCxnSpPr>
            <p:cNvPr id="59" name="Gerader Verbinder 58">
              <a:extLst>
                <a:ext uri="{FF2B5EF4-FFF2-40B4-BE49-F238E27FC236}">
                  <a16:creationId xmlns:a16="http://schemas.microsoft.com/office/drawing/2014/main" id="{9FD5CF6C-298B-4377-B0AC-12445BAD8CFC}"/>
                </a:ext>
              </a:extLst>
            </p:cNvPr>
            <p:cNvCxnSpPr>
              <a:cxnSpLocks/>
            </p:cNvCxnSpPr>
            <p:nvPr userDrawn="1"/>
          </p:nvCxnSpPr>
          <p:spPr bwMode="gray">
            <a:xfrm>
              <a:off x="9200728" y="-18982"/>
              <a:ext cx="0" cy="72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DD09E1CE-EB10-40C3-8DFA-2853E9733EEB}"/>
                </a:ext>
              </a:extLst>
            </p:cNvPr>
            <p:cNvCxnSpPr>
              <a:cxnSpLocks/>
            </p:cNvCxnSpPr>
            <p:nvPr userDrawn="1"/>
          </p:nvCxnSpPr>
          <p:spPr bwMode="gray">
            <a:xfrm>
              <a:off x="13738273" y="-19008"/>
              <a:ext cx="0" cy="7200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 name="Fußzeilenplatzhalter 7" descr="{&quot;templafy&quot;:{&quot;id&quot;:&quot;070b43a4-57ef-4641-801d-c7aa7562aa86&quot;}}">
            <a:extLst>
              <a:ext uri="{FF2B5EF4-FFF2-40B4-BE49-F238E27FC236}">
                <a16:creationId xmlns:a16="http://schemas.microsoft.com/office/drawing/2014/main" id="{B42C15D8-8A65-4417-B793-313E11968321}"/>
              </a:ext>
            </a:extLst>
          </p:cNvPr>
          <p:cNvSpPr txBox="1">
            <a:spLocks/>
          </p:cNvSpPr>
          <p:nvPr userDrawn="1"/>
        </p:nvSpPr>
        <p:spPr bwMode="gray">
          <a:xfrm>
            <a:off x="623888" y="6371818"/>
            <a:ext cx="442193" cy="144000"/>
          </a:xfrm>
          <a:prstGeom prst="rect">
            <a:avLst/>
          </a:prstGeom>
        </p:spPr>
        <p:txBody>
          <a:bodyPr vert="horz" lIns="0" tIns="0" rIns="0" bIns="0" rtlCol="0" anchor="ctr">
            <a:noAutofit/>
          </a:bodyPr>
          <a:lstStyle>
            <a:defPPr>
              <a:defRPr lang="de-DE"/>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00" spc="20" baseline="0">
                <a:latin typeface="+mn-lt"/>
              </a:rPr>
              <a:t>© Zühlke</a:t>
            </a:r>
          </a:p>
        </p:txBody>
      </p:sp>
      <p:sp>
        <p:nvSpPr>
          <p:cNvPr id="67" name="Year" descr="{&quot;templafy&quot;:{&quot;id&quot;:&quot;db5e500e-9e7e-4b7d-8770-08f1b5cf46fa&quot;}}">
            <a:extLst>
              <a:ext uri="{FF2B5EF4-FFF2-40B4-BE49-F238E27FC236}">
                <a16:creationId xmlns:a16="http://schemas.microsoft.com/office/drawing/2014/main" id="{6291DFA7-D6C9-580F-0350-7F1E3A2F4E46}"/>
              </a:ext>
            </a:extLst>
          </p:cNvPr>
          <p:cNvSpPr txBox="1">
            <a:spLocks/>
          </p:cNvSpPr>
          <p:nvPr userDrawn="1">
            <p:custDataLst>
              <p:tags r:id="rId27"/>
            </p:custDataLst>
          </p:nvPr>
        </p:nvSpPr>
        <p:spPr>
          <a:xfrm>
            <a:off x="1091122" y="6371819"/>
            <a:ext cx="252350" cy="144000"/>
          </a:xfrm>
          <a:prstGeom prst="rect">
            <a:avLst/>
          </a:prstGeom>
        </p:spPr>
        <p:txBody>
          <a:bodyPr vert="horz" wrap="square" lIns="0" tIns="0" rIns="0" bIns="0" rtlCol="0" anchor="ctr" anchorCtr="0"/>
          <a:lstStyle/>
          <a:p>
            <a:pPr marL="0" algn="l" defTabSz="914400" rtl="0" eaLnBrk="1" latinLnBrk="0" hangingPunct="1"/>
            <a:r>
              <a:rPr lang="de-CH" sz="800" kern="1200" spc="20" baseline="0" noProof="1">
                <a:solidFill>
                  <a:schemeClr val="tx1"/>
                </a:solidFill>
                <a:latin typeface="AA Zuehlke" pitchFamily="2" charset="0"/>
                <a:ea typeface="+mn-ea"/>
                <a:cs typeface="+mn-cs"/>
              </a:rPr>
              <a:t>2025</a:t>
            </a:r>
          </a:p>
        </p:txBody>
      </p:sp>
      <p:sp>
        <p:nvSpPr>
          <p:cNvPr id="7" name="Strictly Confidential" descr="{&quot;templafy&quot;:{&quot;id&quot;:&quot;05405656-c884-449c-8498-7a7dcbab6cf4&quot;}}" hidden="1">
            <a:extLst>
              <a:ext uri="{FF2B5EF4-FFF2-40B4-BE49-F238E27FC236}">
                <a16:creationId xmlns:a16="http://schemas.microsoft.com/office/drawing/2014/main" id="{D6A5A859-4CE8-2837-746E-F8B2E0E6F21F}"/>
              </a:ext>
            </a:extLst>
          </p:cNvPr>
          <p:cNvSpPr/>
          <p:nvPr userDrawn="1"/>
        </p:nvSpPr>
        <p:spPr bwMode="gray">
          <a:xfrm>
            <a:off x="0" y="547199"/>
            <a:ext cx="262943" cy="138117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Strictly Confidential </a:t>
            </a:r>
            <a:endParaRPr lang="de-DE" sz="1000" spc="20" baseline="0">
              <a:solidFill>
                <a:schemeClr val="tx1"/>
              </a:solidFill>
            </a:endParaRPr>
          </a:p>
        </p:txBody>
      </p:sp>
      <p:sp>
        <p:nvSpPr>
          <p:cNvPr id="68" name="Restricted" descr="{&quot;templafy&quot;:{&quot;id&quot;:&quot;41380c1c-c778-4cae-a65c-daccbf19b7f6&quot;}}" hidden="1">
            <a:extLst>
              <a:ext uri="{FF2B5EF4-FFF2-40B4-BE49-F238E27FC236}">
                <a16:creationId xmlns:a16="http://schemas.microsoft.com/office/drawing/2014/main" id="{61C71873-52D3-45F7-59C2-98B44A61CBDD}"/>
              </a:ext>
            </a:extLst>
          </p:cNvPr>
          <p:cNvSpPr/>
          <p:nvPr userDrawn="1"/>
        </p:nvSpPr>
        <p:spPr bwMode="gray">
          <a:xfrm>
            <a:off x="-1" y="548491"/>
            <a:ext cx="262943" cy="82781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Restricted</a:t>
            </a:r>
            <a:endParaRPr lang="de-DE" sz="1000" spc="20" baseline="0">
              <a:solidFill>
                <a:schemeClr val="tx1"/>
              </a:solidFill>
            </a:endParaRPr>
          </a:p>
        </p:txBody>
      </p:sp>
      <p:sp>
        <p:nvSpPr>
          <p:cNvPr id="72" name="Confidential" descr="{&quot;templafy&quot;:{&quot;id&quot;:&quot;177fee9b-1990-4b9f-b9ed-651d75ee02f0&quot;}}" hidden="1">
            <a:extLst>
              <a:ext uri="{FF2B5EF4-FFF2-40B4-BE49-F238E27FC236}">
                <a16:creationId xmlns:a16="http://schemas.microsoft.com/office/drawing/2014/main" id="{D0CCF352-5FE7-85C8-603C-8D9FD1E2CB4D}"/>
              </a:ext>
            </a:extLst>
          </p:cNvPr>
          <p:cNvSpPr/>
          <p:nvPr userDrawn="1"/>
        </p:nvSpPr>
        <p:spPr bwMode="gray">
          <a:xfrm>
            <a:off x="-1" y="550590"/>
            <a:ext cx="262943" cy="93714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Confidential</a:t>
            </a:r>
            <a:endParaRPr lang="de-DE" sz="1000" spc="20" baseline="0">
              <a:solidFill>
                <a:schemeClr val="tx1"/>
              </a:solidFill>
            </a:endParaRPr>
          </a:p>
        </p:txBody>
      </p:sp>
      <p:sp>
        <p:nvSpPr>
          <p:cNvPr id="73" name="Public" descr="{&quot;templafy&quot;:{&quot;id&quot;:&quot;f5212f17-5c67-4e3c-967e-09c4fb4e662d&quot;}}">
            <a:extLst>
              <a:ext uri="{FF2B5EF4-FFF2-40B4-BE49-F238E27FC236}">
                <a16:creationId xmlns:a16="http://schemas.microsoft.com/office/drawing/2014/main" id="{DDC0E9FF-D178-AF74-F5DF-8B06BE4DAB13}"/>
              </a:ext>
            </a:extLst>
          </p:cNvPr>
          <p:cNvSpPr/>
          <p:nvPr userDrawn="1"/>
        </p:nvSpPr>
        <p:spPr bwMode="gray">
          <a:xfrm>
            <a:off x="-1" y="548259"/>
            <a:ext cx="262943" cy="61878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vert270" wrap="none" lIns="54000" tIns="144000" rIns="54000" bIns="14400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spc="20" baseline="0">
                <a:solidFill>
                  <a:schemeClr val="tx1"/>
                </a:solidFill>
              </a:rPr>
              <a:t>Public</a:t>
            </a:r>
            <a:endParaRPr lang="de-DE" sz="1000" spc="20" baseline="0">
              <a:solidFill>
                <a:schemeClr val="tx1"/>
              </a:solidFill>
            </a:endParaRPr>
          </a:p>
        </p:txBody>
      </p:sp>
      <p:sp>
        <p:nvSpPr>
          <p:cNvPr id="8" name="Slide Number Placeholder 7">
            <a:extLst>
              <a:ext uri="{FF2B5EF4-FFF2-40B4-BE49-F238E27FC236}">
                <a16:creationId xmlns:a16="http://schemas.microsoft.com/office/drawing/2014/main" id="{59DD17BF-08FE-3C56-E88C-20C01D9C620B}"/>
              </a:ext>
            </a:extLst>
          </p:cNvPr>
          <p:cNvSpPr>
            <a:spLocks noGrp="1"/>
          </p:cNvSpPr>
          <p:nvPr>
            <p:ph type="sldNum" sz="quarter" idx="4"/>
          </p:nvPr>
        </p:nvSpPr>
        <p:spPr>
          <a:xfrm>
            <a:off x="11178000" y="6371819"/>
            <a:ext cx="392400" cy="144000"/>
          </a:xfrm>
          <a:prstGeom prst="rect">
            <a:avLst/>
          </a:prstGeom>
        </p:spPr>
        <p:txBody>
          <a:bodyPr vert="horz" wrap="square" lIns="0" tIns="0" rIns="0" bIns="0" rtlCol="0" anchor="ctr"/>
          <a:lstStyle>
            <a:lvl1pPr algn="r">
              <a:defRPr sz="800">
                <a:solidFill>
                  <a:schemeClr val="tx1"/>
                </a:solidFill>
              </a:defRPr>
            </a:lvl1pPr>
          </a:lstStyle>
          <a:p>
            <a:r>
              <a:rPr lang="de-DE"/>
              <a:t>|  </a:t>
            </a:r>
            <a:fld id="{8CF9DE7D-F270-4E16-BA04-5BCA8969A2EA}" type="slidenum">
              <a:rPr lang="de-DE" smtClean="0"/>
              <a:pPr/>
              <a:t>‹#›</a:t>
            </a:fld>
            <a:endParaRPr lang="de-DE"/>
          </a:p>
        </p:txBody>
      </p:sp>
      <p:sp>
        <p:nvSpPr>
          <p:cNvPr id="63" name="Titelplatzhalter 1">
            <a:extLst>
              <a:ext uri="{FF2B5EF4-FFF2-40B4-BE49-F238E27FC236}">
                <a16:creationId xmlns:a16="http://schemas.microsoft.com/office/drawing/2014/main" id="{55E6C023-57CA-5B6C-623C-6B87AECA7272}"/>
              </a:ext>
            </a:extLst>
          </p:cNvPr>
          <p:cNvSpPr>
            <a:spLocks noGrp="1"/>
          </p:cNvSpPr>
          <p:nvPr>
            <p:ph type="title"/>
          </p:nvPr>
        </p:nvSpPr>
        <p:spPr bwMode="gray">
          <a:xfrm>
            <a:off x="619304" y="548720"/>
            <a:ext cx="9072000" cy="432000"/>
          </a:xfrm>
          <a:prstGeom prst="rect">
            <a:avLst/>
          </a:prstGeom>
        </p:spPr>
        <p:txBody>
          <a:bodyPr vert="horz" lIns="0" tIns="0" rIns="0" bIns="0" rtlCol="0" anchor="t">
            <a:noAutofit/>
          </a:bodyPr>
          <a:lstStyle/>
          <a:p>
            <a:r>
              <a:rPr lang="en-GB"/>
              <a:t>Click to add title</a:t>
            </a:r>
          </a:p>
        </p:txBody>
      </p:sp>
      <p:sp>
        <p:nvSpPr>
          <p:cNvPr id="64" name="Textplatzhalter 2">
            <a:extLst>
              <a:ext uri="{FF2B5EF4-FFF2-40B4-BE49-F238E27FC236}">
                <a16:creationId xmlns:a16="http://schemas.microsoft.com/office/drawing/2014/main" id="{1830FF81-EBFA-814D-9769-DDE6DAD0FFDB}"/>
              </a:ext>
            </a:extLst>
          </p:cNvPr>
          <p:cNvSpPr>
            <a:spLocks noGrp="1"/>
          </p:cNvSpPr>
          <p:nvPr>
            <p:ph type="body" idx="1"/>
          </p:nvPr>
        </p:nvSpPr>
        <p:spPr bwMode="gray">
          <a:xfrm>
            <a:off x="619304" y="1628800"/>
            <a:ext cx="10948687" cy="4536016"/>
          </a:xfrm>
          <a:prstGeom prst="rect">
            <a:avLst/>
          </a:prstGeom>
        </p:spPr>
        <p:txBody>
          <a:bodyPr vert="horz" lIns="0" tIns="0" rIns="0" bIns="0" rtlCol="0">
            <a:noAutofit/>
          </a:bodyPr>
          <a:lstStyle/>
          <a:p>
            <a:pPr lvl="0"/>
            <a:r>
              <a:rPr lang="en-GB"/>
              <a:t>Level 1 (This is body text. </a:t>
            </a:r>
            <a:r>
              <a:rPr lang="en-US"/>
              <a:t>Please use the "Increase List Level" or "Decrease List Level" buttons on the “Home" tab to switch between the predefined text formats such as subheading, body text and bullet points.</a:t>
            </a:r>
            <a:r>
              <a:rPr lang="en-GB"/>
              <a:t>)</a:t>
            </a:r>
          </a:p>
          <a:p>
            <a:pPr lvl="1"/>
            <a:r>
              <a:rPr lang="en-GB"/>
              <a:t>Level 2 (</a:t>
            </a:r>
            <a:r>
              <a:rPr lang="en-US"/>
              <a:t>this is a subheading</a:t>
            </a:r>
            <a:r>
              <a:rPr lang="en-GB"/>
              <a:t>)</a:t>
            </a:r>
          </a:p>
          <a:p>
            <a:pPr lvl="2"/>
            <a:r>
              <a:rPr lang="en-GB"/>
              <a:t>Level 3 (first bullet point level)</a:t>
            </a:r>
          </a:p>
          <a:p>
            <a:pPr lvl="3"/>
            <a:r>
              <a:rPr lang="en-GB"/>
              <a:t>Level 4 (second bullet point level)</a:t>
            </a:r>
          </a:p>
          <a:p>
            <a:pPr lvl="4"/>
            <a:r>
              <a:rPr lang="en-GB"/>
              <a:t>Level 5 (third bullet point level)</a:t>
            </a:r>
          </a:p>
          <a:p>
            <a:pPr lvl="5"/>
            <a:r>
              <a:rPr lang="en-GB"/>
              <a:t>Level 6</a:t>
            </a:r>
          </a:p>
          <a:p>
            <a:pPr lvl="6"/>
            <a:r>
              <a:rPr lang="en-GB"/>
              <a:t>Level 7</a:t>
            </a:r>
          </a:p>
          <a:p>
            <a:pPr lvl="7"/>
            <a:r>
              <a:rPr lang="en-GB"/>
              <a:t>Level 8</a:t>
            </a:r>
          </a:p>
          <a:p>
            <a:pPr lvl="8"/>
            <a:r>
              <a:rPr lang="en-GB"/>
              <a:t>Level 9</a:t>
            </a:r>
          </a:p>
        </p:txBody>
      </p:sp>
      <p:sp>
        <p:nvSpPr>
          <p:cNvPr id="5" name="Footer Placeholder 4">
            <a:extLst>
              <a:ext uri="{FF2B5EF4-FFF2-40B4-BE49-F238E27FC236}">
                <a16:creationId xmlns:a16="http://schemas.microsoft.com/office/drawing/2014/main" id="{891E28BB-B5FE-E965-0E15-F1CED40AB33B}"/>
              </a:ext>
            </a:extLst>
          </p:cNvPr>
          <p:cNvSpPr>
            <a:spLocks noGrp="1"/>
          </p:cNvSpPr>
          <p:nvPr>
            <p:ph type="ftr" sz="quarter" idx="3"/>
          </p:nvPr>
        </p:nvSpPr>
        <p:spPr>
          <a:xfrm rot="10800000" flipV="1">
            <a:off x="1559496" y="6371819"/>
            <a:ext cx="4392000" cy="144000"/>
          </a:xfrm>
          <a:prstGeom prst="rect">
            <a:avLst/>
          </a:prstGeom>
        </p:spPr>
        <p:txBody>
          <a:bodyPr vert="horz" wrap="square" lIns="0" tIns="0" rIns="0" bIns="0" rtlCol="0" anchor="ctr" anchorCtr="0"/>
          <a:lstStyle>
            <a:lvl1pPr>
              <a:defRPr lang="en-US" sz="800" spc="20" baseline="0">
                <a:latin typeface="AA Zuehlke" pitchFamily="2" charset="0"/>
              </a:defRPr>
            </a:lvl1pPr>
          </a:lstStyle>
          <a:p>
            <a:endParaRPr lang="en-GB"/>
          </a:p>
        </p:txBody>
      </p:sp>
      <p:sp>
        <p:nvSpPr>
          <p:cNvPr id="2" name="Date Placeholder 1">
            <a:extLst>
              <a:ext uri="{FF2B5EF4-FFF2-40B4-BE49-F238E27FC236}">
                <a16:creationId xmlns:a16="http://schemas.microsoft.com/office/drawing/2014/main" id="{911FA289-D5D9-85F4-FFF7-4677C2CF5BF8}"/>
              </a:ext>
            </a:extLst>
          </p:cNvPr>
          <p:cNvSpPr>
            <a:spLocks noGrp="1"/>
          </p:cNvSpPr>
          <p:nvPr>
            <p:ph type="dt" sz="half" idx="2"/>
          </p:nvPr>
        </p:nvSpPr>
        <p:spPr>
          <a:xfrm>
            <a:off x="10416480" y="6371819"/>
            <a:ext cx="679792" cy="144000"/>
          </a:xfrm>
          <a:prstGeom prst="rect">
            <a:avLst/>
          </a:prstGeom>
        </p:spPr>
        <p:txBody>
          <a:bodyPr vert="horz" lIns="0" tIns="0" rIns="0" bIns="0" rtlCol="0" anchor="ctr"/>
          <a:lstStyle>
            <a:lvl1pPr algn="r">
              <a:defRPr sz="800">
                <a:solidFill>
                  <a:schemeClr val="tx1"/>
                </a:solidFill>
              </a:defRPr>
            </a:lvl1pPr>
          </a:lstStyle>
          <a:p>
            <a:fld id="{99EDFA5E-E6B0-4665-86E2-7F9A6420200A}" type="datetime1">
              <a:rPr lang="de-DE" smtClean="0"/>
              <a:t>25.09.2025</a:t>
            </a:fld>
            <a:endParaRPr lang="en-GB"/>
          </a:p>
        </p:txBody>
      </p:sp>
      <p:sp>
        <p:nvSpPr>
          <p:cNvPr id="3" name="Name" descr="{&quot;templafy&quot;:{&quot;id&quot;:&quot;855d98bd-d2df-4815-bd71-3c664dbdfd71&quot;}}" title="UserProfile.Name">
            <a:extLst>
              <a:ext uri="{FF2B5EF4-FFF2-40B4-BE49-F238E27FC236}">
                <a16:creationId xmlns:a16="http://schemas.microsoft.com/office/drawing/2014/main" id="{769B4D6E-D95E-23ED-E840-20C8D98C5C6F}"/>
              </a:ext>
            </a:extLst>
          </p:cNvPr>
          <p:cNvSpPr txBox="1">
            <a:spLocks/>
          </p:cNvSpPr>
          <p:nvPr userDrawn="1">
            <p:custDataLst>
              <p:tags r:id="rId28"/>
            </p:custDataLst>
          </p:nvPr>
        </p:nvSpPr>
        <p:spPr>
          <a:xfrm>
            <a:off x="1561877" y="6533207"/>
            <a:ext cx="4392000" cy="144000"/>
          </a:xfrm>
          <a:prstGeom prst="rect">
            <a:avLst/>
          </a:prstGeom>
        </p:spPr>
        <p:txBody>
          <a:bodyPr vert="horz" wrap="square" lIns="0" tIns="0" rIns="0" bIns="0" rtlCol="0" anchor="ctr" anchorCtr="0"/>
          <a:lstStyle>
            <a:defPPr>
              <a:defRPr lang="de-DE"/>
            </a:defPPr>
            <a:lvl1pPr>
              <a:defRPr sz="900">
                <a:solidFill>
                  <a:srgbClr val="4D4D4D"/>
                </a:solidFill>
                <a:latin typeface="AA Zuehlke" pitchFamily="2" charset="0"/>
              </a:defRPr>
            </a:lvl1pPr>
          </a:lstStyle>
          <a:p>
            <a:pPr algn="l"/>
            <a:r>
              <a:rPr lang="en-US" sz="800" spc="20" baseline="0" dirty="0">
                <a:solidFill>
                  <a:schemeClr val="tx1"/>
                </a:solidFill>
                <a:latin typeface="+mn-lt"/>
              </a:rPr>
              <a:t>Fabio Banfi</a:t>
            </a:r>
          </a:p>
        </p:txBody>
      </p:sp>
    </p:spTree>
    <p:extLst>
      <p:ext uri="{BB962C8B-B14F-4D97-AF65-F5344CB8AC3E}">
        <p14:creationId xmlns:p14="http://schemas.microsoft.com/office/powerpoint/2010/main" val="259861064"/>
      </p:ext>
    </p:extLst>
  </p:cSld>
  <p:clrMap bg1="lt1" tx1="dk1" bg2="lt2" tx2="dk2" accent1="accent1" accent2="accent2" accent3="accent3" accent4="accent4" accent5="accent5" accent6="accent6" hlink="hlink" folHlink="folHlink"/>
  <p:sldLayoutIdLst>
    <p:sldLayoutId id="2147483728" r:id="rId1"/>
    <p:sldLayoutId id="2147483649" r:id="rId2"/>
    <p:sldLayoutId id="2147483730" r:id="rId3"/>
    <p:sldLayoutId id="2147483731" r:id="rId4"/>
    <p:sldLayoutId id="2147483732" r:id="rId5"/>
    <p:sldLayoutId id="2147483650" r:id="rId6"/>
    <p:sldLayoutId id="2147483652" r:id="rId7"/>
    <p:sldLayoutId id="2147483736" r:id="rId8"/>
    <p:sldLayoutId id="2147483733" r:id="rId9"/>
    <p:sldLayoutId id="2147483734" r:id="rId10"/>
    <p:sldLayoutId id="2147483656" r:id="rId11"/>
    <p:sldLayoutId id="2147483735" r:id="rId12"/>
    <p:sldLayoutId id="2147483660" r:id="rId13"/>
    <p:sldLayoutId id="2147483738" r:id="rId14"/>
    <p:sldLayoutId id="2147483658" r:id="rId15"/>
    <p:sldLayoutId id="2147483744" r:id="rId16"/>
    <p:sldLayoutId id="2147483741" r:id="rId17"/>
    <p:sldLayoutId id="2147483742" r:id="rId18"/>
    <p:sldLayoutId id="2147483654" r:id="rId19"/>
    <p:sldLayoutId id="2147483655" r:id="rId20"/>
    <p:sldLayoutId id="2147483663" r:id="rId21"/>
    <p:sldLayoutId id="2147483737" r:id="rId22"/>
    <p:sldLayoutId id="2147483743" r:id="rId23"/>
    <p:sldLayoutId id="2147483662" r:id="rId24"/>
    <p:sldLayoutId id="2147483745" r:id="rId25"/>
  </p:sldLayoutIdLst>
  <p:hf hdr="0"/>
  <p:txStyles>
    <p:titleStyle>
      <a:lvl1pPr algn="l" defTabSz="914400" rtl="0" eaLnBrk="1" latinLnBrk="0" hangingPunct="1">
        <a:lnSpc>
          <a:spcPct val="100000"/>
        </a:lnSpc>
        <a:spcBef>
          <a:spcPct val="0"/>
        </a:spcBef>
        <a:buNone/>
        <a:defRPr sz="2400" b="0" kern="1200" spc="2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200"/>
        </a:spcBef>
        <a:spcAft>
          <a:spcPts val="300"/>
        </a:spcAft>
        <a:buFont typeface="Arial" panose="020B0604020202020204" pitchFamily="34" charset="0"/>
        <a:buNone/>
        <a:defRPr sz="1600" b="0" kern="1200" spc="20" baseline="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300"/>
        </a:spcAft>
        <a:buFont typeface="Arial" panose="020B0604020202020204" pitchFamily="34" charset="0"/>
        <a:buNone/>
        <a:defRPr sz="1600" kern="1200" spc="20" baseline="0">
          <a:solidFill>
            <a:schemeClr val="tx1"/>
          </a:solidFill>
          <a:latin typeface="+mj-lt"/>
          <a:ea typeface="+mn-ea"/>
          <a:cs typeface="+mn-cs"/>
        </a:defRPr>
      </a:lvl2pPr>
      <a:lvl3pPr marL="216000" indent="-216000" algn="l" defTabSz="914400" rtl="0" eaLnBrk="1" latinLnBrk="0" hangingPunct="1">
        <a:lnSpc>
          <a:spcPct val="120000"/>
        </a:lnSpc>
        <a:spcBef>
          <a:spcPts val="200"/>
        </a:spcBef>
        <a:spcAft>
          <a:spcPts val="300"/>
        </a:spcAft>
        <a:buFont typeface="Wingdings 2" panose="05020102010507070707" pitchFamily="18" charset="2"/>
        <a:buChar char=""/>
        <a:defRPr sz="1600" kern="1200" spc="20" baseline="0">
          <a:solidFill>
            <a:schemeClr val="tx1"/>
          </a:solidFill>
          <a:latin typeface="+mn-lt"/>
          <a:ea typeface="+mn-ea"/>
          <a:cs typeface="+mn-cs"/>
        </a:defRPr>
      </a:lvl3pPr>
      <a:lvl4pPr marL="432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4pPr>
      <a:lvl5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5pPr>
      <a:lvl6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6pPr>
      <a:lvl7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7pPr>
      <a:lvl8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8pPr>
      <a:lvl9pPr marL="648000" indent="-216000" algn="l" defTabSz="914400" rtl="0" eaLnBrk="1" latinLnBrk="0" hangingPunct="1">
        <a:lnSpc>
          <a:spcPct val="120000"/>
        </a:lnSpc>
        <a:spcBef>
          <a:spcPts val="200"/>
        </a:spcBef>
        <a:spcAft>
          <a:spcPts val="300"/>
        </a:spcAft>
        <a:buFont typeface="Symbol" panose="05050102010706020507" pitchFamily="18" charset="2"/>
        <a:buChar char="-"/>
        <a:defRPr sz="1600" kern="1200" spc="20" baseline="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1.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7.pn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8.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46.emf"/><Relationship Id="rId2" Type="http://schemas.openxmlformats.org/officeDocument/2006/relationships/customXml" Target="../../customXml/item6.xml"/><Relationship Id="rId1" Type="http://schemas.openxmlformats.org/officeDocument/2006/relationships/customXml" Target="../../customXml/item13.xml"/><Relationship Id="rId6" Type="http://schemas.openxmlformats.org/officeDocument/2006/relationships/oleObject" Target="../embeddings/oleObject1.bin"/><Relationship Id="rId5" Type="http://schemas.openxmlformats.org/officeDocument/2006/relationships/notesSlide" Target="../notesSlides/notesSlide10.xml"/><Relationship Id="rId4"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9.xml"/><Relationship Id="rId1" Type="http://schemas.openxmlformats.org/officeDocument/2006/relationships/customXml" Target="../../customXml/item22.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9" Type="http://schemas.openxmlformats.org/officeDocument/2006/relationships/tags" Target="../tags/tag48.xml"/><Relationship Id="rId21" Type="http://schemas.openxmlformats.org/officeDocument/2006/relationships/tags" Target="../tags/tag30.xml"/><Relationship Id="rId34" Type="http://schemas.openxmlformats.org/officeDocument/2006/relationships/tags" Target="../tags/tag43.xml"/><Relationship Id="rId42" Type="http://schemas.openxmlformats.org/officeDocument/2006/relationships/tags" Target="../tags/tag51.xml"/><Relationship Id="rId47" Type="http://schemas.microsoft.com/office/2007/relationships/hdphoto" Target="../media/hdphoto1.wdp"/><Relationship Id="rId7" Type="http://schemas.openxmlformats.org/officeDocument/2006/relationships/tags" Target="../tags/tag16.xml"/><Relationship Id="rId2" Type="http://schemas.openxmlformats.org/officeDocument/2006/relationships/customXml" Target="../../customXml/item2.xml"/><Relationship Id="rId16" Type="http://schemas.openxmlformats.org/officeDocument/2006/relationships/tags" Target="../tags/tag25.xml"/><Relationship Id="rId29" Type="http://schemas.openxmlformats.org/officeDocument/2006/relationships/tags" Target="../tags/tag38.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tags" Target="../tags/tag41.xml"/><Relationship Id="rId37" Type="http://schemas.openxmlformats.org/officeDocument/2006/relationships/tags" Target="../tags/tag46.xml"/><Relationship Id="rId40" Type="http://schemas.openxmlformats.org/officeDocument/2006/relationships/tags" Target="../tags/tag49.xml"/><Relationship Id="rId45" Type="http://schemas.openxmlformats.org/officeDocument/2006/relationships/notesSlide" Target="../notesSlides/notesSlide2.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36" Type="http://schemas.openxmlformats.org/officeDocument/2006/relationships/tags" Target="../tags/tag45.xml"/><Relationship Id="rId49" Type="http://schemas.openxmlformats.org/officeDocument/2006/relationships/image" Target="../media/image11.svg"/><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tags" Target="../tags/tag40.xml"/><Relationship Id="rId44" Type="http://schemas.openxmlformats.org/officeDocument/2006/relationships/slideLayout" Target="../slideLayouts/slideLayout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tags" Target="../tags/tag39.xml"/><Relationship Id="rId35" Type="http://schemas.openxmlformats.org/officeDocument/2006/relationships/tags" Target="../tags/tag44.xml"/><Relationship Id="rId43" Type="http://schemas.openxmlformats.org/officeDocument/2006/relationships/tags" Target="../tags/tag52.xml"/><Relationship Id="rId48" Type="http://schemas.openxmlformats.org/officeDocument/2006/relationships/image" Target="../media/image10.png"/><Relationship Id="rId8" Type="http://schemas.openxmlformats.org/officeDocument/2006/relationships/tags" Target="../tags/tag17.xml"/><Relationship Id="rId3" Type="http://schemas.openxmlformats.org/officeDocument/2006/relationships/tags" Target="../tags/tag12.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33" Type="http://schemas.openxmlformats.org/officeDocument/2006/relationships/tags" Target="../tags/tag42.xml"/><Relationship Id="rId38" Type="http://schemas.openxmlformats.org/officeDocument/2006/relationships/tags" Target="../tags/tag47.xml"/><Relationship Id="rId46" Type="http://schemas.openxmlformats.org/officeDocument/2006/relationships/image" Target="../media/image6.png"/><Relationship Id="rId20" Type="http://schemas.openxmlformats.org/officeDocument/2006/relationships/tags" Target="../tags/tag29.xml"/><Relationship Id="rId41" Type="http://schemas.openxmlformats.org/officeDocument/2006/relationships/tags" Target="../tags/tag50.xml"/><Relationship Id="rId1" Type="http://schemas.openxmlformats.org/officeDocument/2006/relationships/customXml" Target="../../customXml/item14.xml"/><Relationship Id="rId6"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customXml" Target="../../customXml/item33.xml"/><Relationship Id="rId1" Type="http://schemas.openxmlformats.org/officeDocument/2006/relationships/customXml" Target="../../customXml/item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55.xml"/><Relationship Id="rId7" Type="http://schemas.openxmlformats.org/officeDocument/2006/relationships/image" Target="../media/image6.png"/><Relationship Id="rId12" Type="http://schemas.openxmlformats.org/officeDocument/2006/relationships/image" Target="../media/image57.jpeg"/><Relationship Id="rId2" Type="http://schemas.openxmlformats.org/officeDocument/2006/relationships/customXml" Target="../../customXml/item8.xml"/><Relationship Id="rId1" Type="http://schemas.openxmlformats.org/officeDocument/2006/relationships/customXml" Target="../../customXml/item16.xml"/><Relationship Id="rId6" Type="http://schemas.openxmlformats.org/officeDocument/2006/relationships/notesSlide" Target="../notesSlides/notesSlide15.xml"/><Relationship Id="rId11" Type="http://schemas.openxmlformats.org/officeDocument/2006/relationships/image" Target="../media/image56.png"/><Relationship Id="rId5" Type="http://schemas.openxmlformats.org/officeDocument/2006/relationships/slideLayout" Target="../slideLayouts/slideLayout19.xml"/><Relationship Id="rId10" Type="http://schemas.openxmlformats.org/officeDocument/2006/relationships/image" Target="../media/image55.emf"/><Relationship Id="rId4" Type="http://schemas.openxmlformats.org/officeDocument/2006/relationships/tags" Target="../tags/tag56.xml"/><Relationship Id="rId9"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slideLayout" Target="../slideLayouts/slideLayout19.xml"/><Relationship Id="rId7" Type="http://schemas.openxmlformats.org/officeDocument/2006/relationships/image" Target="../media/image12.png"/><Relationship Id="rId2" Type="http://schemas.openxmlformats.org/officeDocument/2006/relationships/customXml" Target="../../customXml/item20.xml"/><Relationship Id="rId1" Type="http://schemas.openxmlformats.org/officeDocument/2006/relationships/customXml" Target="../../customXml/item24.xml"/><Relationship Id="rId6"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1.xml"/><Relationship Id="rId1" Type="http://schemas.openxmlformats.org/officeDocument/2006/relationships/customXml" Target="../../customXml/item4.xml"/><Relationship Id="rId4"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customXml" Target="../../customXml/item10.xml"/><Relationship Id="rId1" Type="http://schemas.openxmlformats.org/officeDocument/2006/relationships/customXml" Target="../../customXml/item31.xml"/><Relationship Id="rId4"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59.emf"/><Relationship Id="rId2" Type="http://schemas.openxmlformats.org/officeDocument/2006/relationships/customXml" Target="../../customXml/item23.xml"/><Relationship Id="rId1" Type="http://schemas.openxmlformats.org/officeDocument/2006/relationships/customXml" Target="../../customXml/item25.xml"/><Relationship Id="rId6" Type="http://schemas.openxmlformats.org/officeDocument/2006/relationships/oleObject" Target="../embeddings/oleObject3.bin"/><Relationship Id="rId5" Type="http://schemas.openxmlformats.org/officeDocument/2006/relationships/notesSlide" Target="../notesSlides/notesSlide24.xml"/><Relationship Id="rId4"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customXml" Target="../../customXml/item29.xml"/><Relationship Id="rId1" Type="http://schemas.openxmlformats.org/officeDocument/2006/relationships/customXml" Target="../../customXml/item12.xml"/><Relationship Id="rId5" Type="http://schemas.openxmlformats.org/officeDocument/2006/relationships/image" Target="../media/image61.png"/><Relationship Id="rId4"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tags" Target="../tags/tag58.xml"/><Relationship Id="rId7" Type="http://schemas.openxmlformats.org/officeDocument/2006/relationships/oleObject" Target="../embeddings/oleObject4.bin"/><Relationship Id="rId2" Type="http://schemas.openxmlformats.org/officeDocument/2006/relationships/customXml" Target="../../customXml/item18.xml"/><Relationship Id="rId1" Type="http://schemas.openxmlformats.org/officeDocument/2006/relationships/customXml" Target="../../customXml/item26.xml"/><Relationship Id="rId6" Type="http://schemas.openxmlformats.org/officeDocument/2006/relationships/notesSlide" Target="../notesSlides/notesSlide27.xml"/><Relationship Id="rId5" Type="http://schemas.openxmlformats.org/officeDocument/2006/relationships/slideLayout" Target="../slideLayouts/slideLayout17.xml"/><Relationship Id="rId4" Type="http://schemas.openxmlformats.org/officeDocument/2006/relationships/tags" Target="../tags/tag5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5.xml"/><Relationship Id="rId1" Type="http://schemas.openxmlformats.org/officeDocument/2006/relationships/customXml" Target="../../customXml/item9.xml"/><Relationship Id="rId4"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tags" Target="../tags/tag60.xml"/><Relationship Id="rId7" Type="http://schemas.openxmlformats.org/officeDocument/2006/relationships/oleObject" Target="../embeddings/oleObject4.bin"/><Relationship Id="rId2" Type="http://schemas.openxmlformats.org/officeDocument/2006/relationships/customXml" Target="../../customXml/item30.xml"/><Relationship Id="rId1" Type="http://schemas.openxmlformats.org/officeDocument/2006/relationships/customXml" Target="../../customXml/item3.xml"/><Relationship Id="rId6" Type="http://schemas.openxmlformats.org/officeDocument/2006/relationships/notesSlide" Target="../notesSlides/notesSlide29.xml"/><Relationship Id="rId5" Type="http://schemas.openxmlformats.org/officeDocument/2006/relationships/slideLayout" Target="../slideLayouts/slideLayout17.xml"/><Relationship Id="rId4" Type="http://schemas.openxmlformats.org/officeDocument/2006/relationships/tags" Target="../tags/tag61.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tags" Target="../tags/tag53.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customXml" Target="../../customXml/item7.xml"/><Relationship Id="rId1" Type="http://schemas.openxmlformats.org/officeDocument/2006/relationships/customXml" Target="../../customXml/item21.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slideLayout" Target="../slideLayouts/slideLayout19.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E1D345-9F48-4BF2-2EB2-9545804F089E}"/>
              </a:ext>
            </a:extLst>
          </p:cNvPr>
          <p:cNvPicPr>
            <a:picLocks noChangeAspect="1"/>
          </p:cNvPicPr>
          <p:nvPr>
            <p:custDataLst>
              <p:tags r:id="rId1"/>
            </p:custDataLst>
          </p:nvPr>
        </p:nvPicPr>
        <p:blipFill rotWithShape="1">
          <a:blip r:embed="rId4"/>
          <a:srcRect t="15802"/>
          <a:stretch/>
        </p:blipFill>
        <p:spPr>
          <a:xfrm>
            <a:off x="0" y="-1"/>
            <a:ext cx="12192000" cy="6858000"/>
          </a:xfrm>
          <a:prstGeom prst="rect">
            <a:avLst/>
          </a:prstGeom>
        </p:spPr>
      </p:pic>
      <p:sp>
        <p:nvSpPr>
          <p:cNvPr id="9" name="Rectangle 8">
            <a:extLst>
              <a:ext uri="{FF2B5EF4-FFF2-40B4-BE49-F238E27FC236}">
                <a16:creationId xmlns:a16="http://schemas.microsoft.com/office/drawing/2014/main" id="{CB0202FF-EC4A-CB55-1506-4EAFCBA41E1E}"/>
              </a:ext>
            </a:extLst>
          </p:cNvPr>
          <p:cNvSpPr/>
          <p:nvPr/>
        </p:nvSpPr>
        <p:spPr bwMode="gray">
          <a:xfrm>
            <a:off x="0" y="-1"/>
            <a:ext cx="7680176" cy="6858000"/>
          </a:xfrm>
          <a:prstGeom prst="rect">
            <a:avLst/>
          </a:prstGeom>
          <a:gradFill>
            <a:gsLst>
              <a:gs pos="20000">
                <a:schemeClr val="tx2">
                  <a:lumMod val="86000"/>
                  <a:alpha val="80000"/>
                </a:schemeClr>
              </a:gs>
              <a:gs pos="99000">
                <a:srgbClr val="0099CC">
                  <a:alpha val="90358"/>
                </a:srgbClr>
              </a:gs>
            </a:gsLst>
            <a:lin ang="42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72000" rtlCol="0" anchor="t"/>
          <a:lstStyle/>
          <a:p>
            <a:pPr>
              <a:spcBef>
                <a:spcPts val="600"/>
              </a:spcBef>
            </a:pPr>
            <a:endParaRPr lang="en-US" sz="1400" spc="20">
              <a:solidFill>
                <a:schemeClr val="bg1"/>
              </a:solidFill>
            </a:endParaRPr>
          </a:p>
        </p:txBody>
      </p:sp>
      <p:pic>
        <p:nvPicPr>
          <p:cNvPr id="10" name="Grafik 8">
            <a:extLst>
              <a:ext uri="{FF2B5EF4-FFF2-40B4-BE49-F238E27FC236}">
                <a16:creationId xmlns:a16="http://schemas.microsoft.com/office/drawing/2014/main" id="{74B3CA3C-042F-B50D-0003-80B27262CF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888" y="549275"/>
            <a:ext cx="982980" cy="982980"/>
          </a:xfrm>
          <a:prstGeom prst="rect">
            <a:avLst/>
          </a:prstGeom>
        </p:spPr>
      </p:pic>
      <p:pic>
        <p:nvPicPr>
          <p:cNvPr id="12" name="Picture 11">
            <a:extLst>
              <a:ext uri="{FF2B5EF4-FFF2-40B4-BE49-F238E27FC236}">
                <a16:creationId xmlns:a16="http://schemas.microsoft.com/office/drawing/2014/main" id="{B2FA67CD-4A78-A155-505D-75D9E3215B60}"/>
              </a:ext>
            </a:extLst>
          </p:cNvPr>
          <p:cNvPicPr>
            <a:picLocks noChangeAspect="1"/>
          </p:cNvPicPr>
          <p:nvPr/>
        </p:nvPicPr>
        <p:blipFill rotWithShape="1">
          <a:blip r:embed="rId6">
            <a:alphaModFix amt="38000"/>
          </a:blip>
          <a:srcRect l="20382" r="72206"/>
          <a:stretch/>
        </p:blipFill>
        <p:spPr>
          <a:xfrm>
            <a:off x="0" y="3254991"/>
            <a:ext cx="487239" cy="1746913"/>
          </a:xfrm>
          <a:prstGeom prst="rect">
            <a:avLst/>
          </a:prstGeom>
        </p:spPr>
      </p:pic>
      <p:sp>
        <p:nvSpPr>
          <p:cNvPr id="11" name="Title 3">
            <a:extLst>
              <a:ext uri="{FF2B5EF4-FFF2-40B4-BE49-F238E27FC236}">
                <a16:creationId xmlns:a16="http://schemas.microsoft.com/office/drawing/2014/main" id="{D334D6F4-A0D9-B456-1302-6754A7BC274F}"/>
              </a:ext>
            </a:extLst>
          </p:cNvPr>
          <p:cNvSpPr txBox="1">
            <a:spLocks/>
          </p:cNvSpPr>
          <p:nvPr/>
        </p:nvSpPr>
        <p:spPr>
          <a:xfrm>
            <a:off x="623888" y="2909465"/>
            <a:ext cx="7056288" cy="1114339"/>
          </a:xfrm>
          <a:prstGeom prst="rect">
            <a:avLst/>
          </a:prstGeom>
        </p:spPr>
        <p:txBody>
          <a:bodyPr anchor="ctr"/>
          <a:lstStyle>
            <a:lvl1pPr algn="l" defTabSz="914400" rtl="0" eaLnBrk="1" latinLnBrk="0" hangingPunct="1">
              <a:lnSpc>
                <a:spcPct val="100000"/>
              </a:lnSpc>
              <a:spcBef>
                <a:spcPct val="0"/>
              </a:spcBef>
              <a:buNone/>
              <a:defRPr sz="2400" b="0" kern="1200" spc="20" baseline="0">
                <a:solidFill>
                  <a:schemeClr val="tx1"/>
                </a:solidFill>
                <a:latin typeface="+mj-lt"/>
                <a:ea typeface="+mj-ea"/>
                <a:cs typeface="+mj-cs"/>
              </a:defRPr>
            </a:lvl1pPr>
          </a:lstStyle>
          <a:p>
            <a:r>
              <a:rPr lang="en-US" sz="3600" dirty="0">
                <a:solidFill>
                  <a:schemeClr val="bg1"/>
                </a:solidFill>
              </a:rPr>
              <a:t>Implementation &amp; Realization of Post-Quantum Cryptography (PQC)​</a:t>
            </a:r>
            <a:endParaRPr lang="en-US" sz="5400" dirty="0">
              <a:solidFill>
                <a:schemeClr val="bg1"/>
              </a:solidFill>
            </a:endParaRPr>
          </a:p>
        </p:txBody>
      </p:sp>
      <p:sp>
        <p:nvSpPr>
          <p:cNvPr id="13" name="Title 3">
            <a:extLst>
              <a:ext uri="{FF2B5EF4-FFF2-40B4-BE49-F238E27FC236}">
                <a16:creationId xmlns:a16="http://schemas.microsoft.com/office/drawing/2014/main" id="{54B701E0-3A0C-F587-657C-A9380AD50A1F}"/>
              </a:ext>
            </a:extLst>
          </p:cNvPr>
          <p:cNvSpPr txBox="1">
            <a:spLocks/>
          </p:cNvSpPr>
          <p:nvPr/>
        </p:nvSpPr>
        <p:spPr bwMode="gray">
          <a:xfrm>
            <a:off x="745568" y="4023804"/>
            <a:ext cx="5450450" cy="1969878"/>
          </a:xfrm>
          <a:prstGeom prst="rect">
            <a:avLst/>
          </a:prstGeom>
        </p:spPr>
        <p:txBody>
          <a:bodyPr vert="horz" lIns="0" tIns="0" rIns="0" bIns="0" rtlCol="0" anchor="ctr">
            <a:noAutofit/>
          </a:bodyPr>
          <a:lstStyle>
            <a:lvl1pPr algn="l" defTabSz="914400" rtl="0" eaLnBrk="1" latinLnBrk="0" hangingPunct="1">
              <a:lnSpc>
                <a:spcPct val="105000"/>
              </a:lnSpc>
              <a:spcBef>
                <a:spcPct val="0"/>
              </a:spcBef>
              <a:buNone/>
              <a:defRPr sz="4400" b="0" i="0" kern="1200" spc="20" baseline="0">
                <a:solidFill>
                  <a:schemeClr val="bg1"/>
                </a:solidFill>
                <a:latin typeface="+mj-lt"/>
                <a:ea typeface="+mj-ea"/>
                <a:cs typeface="+mj-cs"/>
              </a:defRPr>
            </a:lvl1pPr>
          </a:lstStyle>
          <a:p>
            <a:pPr>
              <a:lnSpc>
                <a:spcPct val="120000"/>
              </a:lnSpc>
            </a:pPr>
            <a:r>
              <a:rPr lang="de-DE" sz="1400" dirty="0">
                <a:latin typeface="AA Zuehlke" panose="02000503060000020004" pitchFamily="2" charset="0"/>
              </a:rPr>
              <a:t>Fachtagung </a:t>
            </a:r>
            <a:r>
              <a:rPr lang="de-DE" sz="1400" dirty="0" err="1">
                <a:latin typeface="AA Zuehlke" panose="02000503060000020004" pitchFamily="2" charset="0"/>
              </a:rPr>
              <a:t>Cyber</a:t>
            </a:r>
            <a:r>
              <a:rPr lang="de-DE" sz="1400" dirty="0">
                <a:latin typeface="AA Zuehlke" panose="02000503060000020004" pitchFamily="2" charset="0"/>
              </a:rPr>
              <a:t> Security für kritische Infrastrukturen</a:t>
            </a:r>
            <a:endParaRPr lang="en-US" sz="1400" dirty="0">
              <a:latin typeface="AA Zuehlke" panose="02000503060000020004" pitchFamily="2" charset="0"/>
            </a:endParaRPr>
          </a:p>
          <a:p>
            <a:pPr>
              <a:lnSpc>
                <a:spcPct val="120000"/>
              </a:lnSpc>
            </a:pPr>
            <a:endParaRPr lang="en-US" sz="1400" dirty="0">
              <a:latin typeface="AA Zuehlke" panose="02000503060000020004" pitchFamily="2" charset="0"/>
            </a:endParaRPr>
          </a:p>
          <a:p>
            <a:pPr>
              <a:lnSpc>
                <a:spcPct val="120000"/>
              </a:lnSpc>
            </a:pPr>
            <a:endParaRPr lang="en-US" sz="1400" dirty="0">
              <a:latin typeface="AA Zuehlke" panose="02000503060000020004" pitchFamily="2" charset="0"/>
            </a:endParaRPr>
          </a:p>
          <a:p>
            <a:pPr>
              <a:lnSpc>
                <a:spcPct val="120000"/>
              </a:lnSpc>
            </a:pPr>
            <a:endParaRPr lang="en-US" sz="1400" dirty="0">
              <a:latin typeface="AA Zuehlke" panose="02000503060000020004" pitchFamily="2" charset="0"/>
            </a:endParaRPr>
          </a:p>
          <a:p>
            <a:pPr>
              <a:lnSpc>
                <a:spcPct val="120000"/>
              </a:lnSpc>
            </a:pPr>
            <a:r>
              <a:rPr lang="en-US" sz="1800" dirty="0">
                <a:latin typeface="AA Zuehlke" panose="02000503060000020004" pitchFamily="2" charset="0"/>
              </a:rPr>
              <a:t>Dr. Fabio Banfi</a:t>
            </a:r>
          </a:p>
        </p:txBody>
      </p:sp>
      <p:sp>
        <p:nvSpPr>
          <p:cNvPr id="2" name="Title 3">
            <a:extLst>
              <a:ext uri="{FF2B5EF4-FFF2-40B4-BE49-F238E27FC236}">
                <a16:creationId xmlns:a16="http://schemas.microsoft.com/office/drawing/2014/main" id="{4D52FC81-6AE8-3EF9-EBF6-21C9042048E2}"/>
              </a:ext>
            </a:extLst>
          </p:cNvPr>
          <p:cNvSpPr txBox="1">
            <a:spLocks/>
          </p:cNvSpPr>
          <p:nvPr/>
        </p:nvSpPr>
        <p:spPr bwMode="gray">
          <a:xfrm>
            <a:off x="745568" y="5892314"/>
            <a:ext cx="6214528" cy="344998"/>
          </a:xfrm>
          <a:prstGeom prst="rect">
            <a:avLst/>
          </a:prstGeom>
        </p:spPr>
        <p:txBody>
          <a:bodyPr vert="horz" lIns="0" tIns="0" rIns="0" bIns="0" rtlCol="0" anchor="ctr">
            <a:noAutofit/>
          </a:bodyPr>
          <a:lstStyle>
            <a:lvl1pPr algn="l" defTabSz="914400" rtl="0" eaLnBrk="1" latinLnBrk="0" hangingPunct="1">
              <a:lnSpc>
                <a:spcPct val="105000"/>
              </a:lnSpc>
              <a:spcBef>
                <a:spcPct val="0"/>
              </a:spcBef>
              <a:buNone/>
              <a:defRPr sz="4400" b="0" i="0" kern="1200" spc="20" baseline="0">
                <a:solidFill>
                  <a:schemeClr val="bg1"/>
                </a:solidFill>
                <a:latin typeface="+mj-lt"/>
                <a:ea typeface="+mj-ea"/>
                <a:cs typeface="+mj-cs"/>
              </a:defRPr>
            </a:lvl1pPr>
          </a:lstStyle>
          <a:p>
            <a:r>
              <a:rPr lang="en-US" sz="1400">
                <a:latin typeface="AA Zuehlke" panose="02000503060000020004" pitchFamily="2" charset="0"/>
              </a:rPr>
              <a:t>Zühlke © 2025</a:t>
            </a:r>
          </a:p>
        </p:txBody>
      </p:sp>
    </p:spTree>
    <p:extLst>
      <p:ext uri="{BB962C8B-B14F-4D97-AF65-F5344CB8AC3E}">
        <p14:creationId xmlns:p14="http://schemas.microsoft.com/office/powerpoint/2010/main" val="541810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80B5A-C2F6-FB11-0554-A2179F35E5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D15210-8BC9-4B49-A16A-1A6EDF0B638F}"/>
              </a:ext>
            </a:extLst>
          </p:cNvPr>
          <p:cNvSpPr>
            <a:spLocks noGrp="1"/>
          </p:cNvSpPr>
          <p:nvPr>
            <p:ph type="body" sz="quarter" idx="19"/>
          </p:nvPr>
        </p:nvSpPr>
        <p:spPr/>
        <p:txBody>
          <a:bodyPr/>
          <a:lstStyle/>
          <a:p>
            <a:r>
              <a:rPr lang="en-US"/>
              <a:t>A Paradigm Shift for </a:t>
            </a:r>
          </a:p>
          <a:p>
            <a:r>
              <a:rPr lang="en-US"/>
              <a:t>Key Agreement</a:t>
            </a:r>
            <a:endParaRPr lang="en-CH"/>
          </a:p>
        </p:txBody>
      </p:sp>
      <p:sp>
        <p:nvSpPr>
          <p:cNvPr id="3" name="Date Placeholder 2">
            <a:extLst>
              <a:ext uri="{FF2B5EF4-FFF2-40B4-BE49-F238E27FC236}">
                <a16:creationId xmlns:a16="http://schemas.microsoft.com/office/drawing/2014/main" id="{D8747555-E206-CC50-B79C-8E0A61B1F0B8}"/>
              </a:ext>
            </a:extLst>
          </p:cNvPr>
          <p:cNvSpPr>
            <a:spLocks noGrp="1"/>
          </p:cNvSpPr>
          <p:nvPr>
            <p:ph type="dt" sz="half" idx="20"/>
          </p:nvPr>
        </p:nvSpPr>
        <p:spPr/>
        <p:txBody>
          <a:bodyPr/>
          <a:lstStyle/>
          <a:p>
            <a:fld id="{E010391A-BC12-4434-9F29-5CF521ED1ECA}" type="datetime1">
              <a:rPr lang="de-DE" smtClean="0"/>
              <a:t>25.09.2025</a:t>
            </a:fld>
            <a:endParaRPr lang="en-GB"/>
          </a:p>
        </p:txBody>
      </p:sp>
      <p:sp>
        <p:nvSpPr>
          <p:cNvPr id="4" name="Footer Placeholder 3">
            <a:extLst>
              <a:ext uri="{FF2B5EF4-FFF2-40B4-BE49-F238E27FC236}">
                <a16:creationId xmlns:a16="http://schemas.microsoft.com/office/drawing/2014/main" id="{7625CC9D-1F6E-582F-2896-4E03A56B6063}"/>
              </a:ext>
            </a:extLst>
          </p:cNvPr>
          <p:cNvSpPr>
            <a:spLocks noGrp="1"/>
          </p:cNvSpPr>
          <p:nvPr>
            <p:ph type="ftr" sz="quarter" idx="21"/>
          </p:nvPr>
        </p:nvSpPr>
        <p:spPr/>
        <p:txBody>
          <a:bodyPr/>
          <a:lstStyle/>
          <a:p>
            <a:r>
              <a:rPr lang="en-GB" dirty="0"/>
              <a:t>Implementation &amp; Realization of PQC</a:t>
            </a:r>
          </a:p>
        </p:txBody>
      </p:sp>
      <p:sp>
        <p:nvSpPr>
          <p:cNvPr id="5" name="Slide Number Placeholder 4">
            <a:extLst>
              <a:ext uri="{FF2B5EF4-FFF2-40B4-BE49-F238E27FC236}">
                <a16:creationId xmlns:a16="http://schemas.microsoft.com/office/drawing/2014/main" id="{47F0A58E-B94C-5AF7-0DC4-C79354CF2D0E}"/>
              </a:ext>
            </a:extLst>
          </p:cNvPr>
          <p:cNvSpPr>
            <a:spLocks noGrp="1"/>
          </p:cNvSpPr>
          <p:nvPr>
            <p:ph type="sldNum" sz="quarter" idx="22"/>
          </p:nvPr>
        </p:nvSpPr>
        <p:spPr/>
        <p:txBody>
          <a:bodyPr/>
          <a:lstStyle/>
          <a:p>
            <a:r>
              <a:rPr lang="de-DE"/>
              <a:t>|  </a:t>
            </a:r>
            <a:fld id="{8CF9DE7D-F270-4E16-BA04-5BCA8969A2EA}" type="slidenum">
              <a:rPr lang="de-DE" smtClean="0"/>
              <a:pPr/>
              <a:t>10</a:t>
            </a:fld>
            <a:endParaRPr lang="de-DE"/>
          </a:p>
        </p:txBody>
      </p:sp>
    </p:spTree>
    <p:extLst>
      <p:ext uri="{BB962C8B-B14F-4D97-AF65-F5344CB8AC3E}">
        <p14:creationId xmlns:p14="http://schemas.microsoft.com/office/powerpoint/2010/main" val="72754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ED26E46-EEE8-B56D-C5D8-0AD1E069559C}"/>
              </a:ext>
            </a:extLst>
          </p:cNvPr>
          <p:cNvSpPr>
            <a:spLocks noGrp="1"/>
          </p:cNvSpPr>
          <p:nvPr>
            <p:ph type="body" sz="quarter" idx="15"/>
          </p:nvPr>
        </p:nvSpPr>
        <p:spPr/>
        <p:txBody>
          <a:bodyPr/>
          <a:lstStyle/>
          <a:p>
            <a:endParaRPr lang="en-CH"/>
          </a:p>
        </p:txBody>
      </p:sp>
      <p:sp>
        <p:nvSpPr>
          <p:cNvPr id="3" name="Title 2">
            <a:extLst>
              <a:ext uri="{FF2B5EF4-FFF2-40B4-BE49-F238E27FC236}">
                <a16:creationId xmlns:a16="http://schemas.microsoft.com/office/drawing/2014/main" id="{CD71BABF-D174-8805-DBBD-9C1360B8798D}"/>
              </a:ext>
            </a:extLst>
          </p:cNvPr>
          <p:cNvSpPr>
            <a:spLocks noGrp="1"/>
          </p:cNvSpPr>
          <p:nvPr>
            <p:ph type="title"/>
          </p:nvPr>
        </p:nvSpPr>
        <p:spPr/>
        <p:txBody>
          <a:bodyPr/>
          <a:lstStyle/>
          <a:p>
            <a:r>
              <a:rPr lang="en-US"/>
              <a:t>A Paradigm Shift for Key Agreement</a:t>
            </a:r>
            <a:endParaRPr lang="en-CH"/>
          </a:p>
        </p:txBody>
      </p:sp>
      <p:sp>
        <p:nvSpPr>
          <p:cNvPr id="17" name="Subtitle 16">
            <a:extLst>
              <a:ext uri="{FF2B5EF4-FFF2-40B4-BE49-F238E27FC236}">
                <a16:creationId xmlns:a16="http://schemas.microsoft.com/office/drawing/2014/main" id="{03D65B7E-8DFA-328C-C98F-0DD4A17C274F}"/>
              </a:ext>
            </a:extLst>
          </p:cNvPr>
          <p:cNvSpPr>
            <a:spLocks noGrp="1"/>
          </p:cNvSpPr>
          <p:nvPr>
            <p:ph type="subTitle" idx="17"/>
          </p:nvPr>
        </p:nvSpPr>
        <p:spPr/>
        <p:txBody>
          <a:bodyPr/>
          <a:lstStyle/>
          <a:p>
            <a:endParaRPr lang="en-CH"/>
          </a:p>
        </p:txBody>
      </p:sp>
      <p:sp>
        <p:nvSpPr>
          <p:cNvPr id="5" name="Date Placeholder 4">
            <a:extLst>
              <a:ext uri="{FF2B5EF4-FFF2-40B4-BE49-F238E27FC236}">
                <a16:creationId xmlns:a16="http://schemas.microsoft.com/office/drawing/2014/main" id="{D7C11C94-C0B2-2241-0CBA-A27898C48312}"/>
              </a:ext>
            </a:extLst>
          </p:cNvPr>
          <p:cNvSpPr>
            <a:spLocks noGrp="1"/>
          </p:cNvSpPr>
          <p:nvPr>
            <p:ph type="dt" sz="half" idx="18"/>
          </p:nvPr>
        </p:nvSpPr>
        <p:spPr/>
        <p:txBody>
          <a:bodyPr/>
          <a:lstStyle/>
          <a:p>
            <a:fld id="{601A8999-8019-4F5A-AA27-84590FE0CD29}" type="datetime1">
              <a:rPr lang="de-DE" smtClean="0"/>
              <a:t>25.09.2025</a:t>
            </a:fld>
            <a:endParaRPr lang="en-GB"/>
          </a:p>
        </p:txBody>
      </p:sp>
      <p:sp>
        <p:nvSpPr>
          <p:cNvPr id="6" name="Footer Placeholder 5">
            <a:extLst>
              <a:ext uri="{FF2B5EF4-FFF2-40B4-BE49-F238E27FC236}">
                <a16:creationId xmlns:a16="http://schemas.microsoft.com/office/drawing/2014/main" id="{A8A74516-182B-A4A0-7C11-11AAC78A46B2}"/>
              </a:ext>
            </a:extLst>
          </p:cNvPr>
          <p:cNvSpPr>
            <a:spLocks noGrp="1"/>
          </p:cNvSpPr>
          <p:nvPr>
            <p:ph type="ftr" sz="quarter" idx="19"/>
          </p:nvPr>
        </p:nvSpPr>
        <p:spPr/>
        <p:txBody>
          <a:bodyPr/>
          <a:lstStyle/>
          <a:p>
            <a:r>
              <a:rPr lang="en-GB"/>
              <a:t>Implementation &amp; Realization of PQC</a:t>
            </a:r>
          </a:p>
        </p:txBody>
      </p:sp>
      <p:sp>
        <p:nvSpPr>
          <p:cNvPr id="7" name="Slide Number Placeholder 6">
            <a:extLst>
              <a:ext uri="{FF2B5EF4-FFF2-40B4-BE49-F238E27FC236}">
                <a16:creationId xmlns:a16="http://schemas.microsoft.com/office/drawing/2014/main" id="{3C6E3C12-B595-49DF-2AAF-8C9B1F22EA52}"/>
              </a:ext>
            </a:extLst>
          </p:cNvPr>
          <p:cNvSpPr>
            <a:spLocks noGrp="1"/>
          </p:cNvSpPr>
          <p:nvPr>
            <p:ph type="sldNum" sz="quarter" idx="20"/>
          </p:nvPr>
        </p:nvSpPr>
        <p:spPr/>
        <p:txBody>
          <a:bodyPr/>
          <a:lstStyle/>
          <a:p>
            <a:r>
              <a:rPr lang="de-DE"/>
              <a:t>|  </a:t>
            </a:r>
            <a:fld id="{8CF9DE7D-F270-4E16-BA04-5BCA8969A2EA}" type="slidenum">
              <a:rPr lang="de-DE" smtClean="0"/>
              <a:pPr/>
              <a:t>11</a:t>
            </a:fld>
            <a:endParaRPr lang="de-DE"/>
          </a:p>
        </p:txBody>
      </p:sp>
      <p:sp>
        <p:nvSpPr>
          <p:cNvPr id="10" name="Content Placeholder 9">
            <a:extLst>
              <a:ext uri="{FF2B5EF4-FFF2-40B4-BE49-F238E27FC236}">
                <a16:creationId xmlns:a16="http://schemas.microsoft.com/office/drawing/2014/main" id="{8CB857D9-E594-04A8-D66E-0B94CDE2EC6D}"/>
              </a:ext>
            </a:extLst>
          </p:cNvPr>
          <p:cNvSpPr>
            <a:spLocks noGrp="1"/>
          </p:cNvSpPr>
          <p:nvPr>
            <p:ph idx="1"/>
          </p:nvPr>
        </p:nvSpPr>
        <p:spPr>
          <a:xfrm>
            <a:off x="619304" y="1961345"/>
            <a:ext cx="5764728" cy="476546"/>
          </a:xfrm>
        </p:spPr>
        <p:txBody>
          <a:bodyPr/>
          <a:lstStyle/>
          <a:p>
            <a:r>
              <a:rPr lang="en-US" sz="2000" dirty="0"/>
              <a:t>In PQC, we change the way we establish shared keys:</a:t>
            </a:r>
            <a:endParaRPr lang="en-CH" sz="2000" dirty="0"/>
          </a:p>
        </p:txBody>
      </p:sp>
      <p:sp>
        <p:nvSpPr>
          <p:cNvPr id="11" name="Rounded Rectangle 12">
            <a:extLst>
              <a:ext uri="{FF2B5EF4-FFF2-40B4-BE49-F238E27FC236}">
                <a16:creationId xmlns:a16="http://schemas.microsoft.com/office/drawing/2014/main" id="{5FE64D56-F9FD-4627-5294-6FD4718A7D1F}"/>
              </a:ext>
            </a:extLst>
          </p:cNvPr>
          <p:cNvSpPr/>
          <p:nvPr/>
        </p:nvSpPr>
        <p:spPr bwMode="gray">
          <a:xfrm>
            <a:off x="1287440" y="3212976"/>
            <a:ext cx="3956296" cy="1530169"/>
          </a:xfrm>
          <a:prstGeom prst="roundRect">
            <a:avLst>
              <a:gd name="adj" fmla="val 9035"/>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lnSpc>
                <a:spcPct val="120000"/>
              </a:lnSpc>
            </a:pPr>
            <a:r>
              <a:rPr lang="en-GB" sz="2000" dirty="0"/>
              <a:t>The classical way:</a:t>
            </a:r>
          </a:p>
          <a:p>
            <a:pPr algn="ctr">
              <a:lnSpc>
                <a:spcPct val="120000"/>
              </a:lnSpc>
            </a:pPr>
            <a:r>
              <a:rPr lang="en-GB" sz="2400" dirty="0">
                <a:latin typeface="+mj-lt"/>
              </a:rPr>
              <a:t>Key Agreement</a:t>
            </a:r>
          </a:p>
          <a:p>
            <a:pPr algn="ctr">
              <a:lnSpc>
                <a:spcPct val="120000"/>
              </a:lnSpc>
            </a:pPr>
            <a:r>
              <a:rPr lang="en-GB" sz="2000" dirty="0"/>
              <a:t>Parties’ roles are </a:t>
            </a:r>
            <a:r>
              <a:rPr lang="en-GB" sz="2000" i="1" dirty="0"/>
              <a:t>symmetric</a:t>
            </a:r>
          </a:p>
          <a:p>
            <a:pPr algn="ctr">
              <a:lnSpc>
                <a:spcPct val="120000"/>
              </a:lnSpc>
            </a:pPr>
            <a:r>
              <a:rPr lang="en-GB" sz="2000" dirty="0"/>
              <a:t>Example: ECDH (Diffie-Hellman)</a:t>
            </a:r>
            <a:endParaRPr lang="en-CH" sz="2000" dirty="0"/>
          </a:p>
        </p:txBody>
      </p:sp>
      <p:sp>
        <p:nvSpPr>
          <p:cNvPr id="12" name="Rounded Rectangle 12">
            <a:extLst>
              <a:ext uri="{FF2B5EF4-FFF2-40B4-BE49-F238E27FC236}">
                <a16:creationId xmlns:a16="http://schemas.microsoft.com/office/drawing/2014/main" id="{1F651FB3-19AC-AFF6-41AD-A5939192C235}"/>
              </a:ext>
            </a:extLst>
          </p:cNvPr>
          <p:cNvSpPr/>
          <p:nvPr/>
        </p:nvSpPr>
        <p:spPr bwMode="gray">
          <a:xfrm>
            <a:off x="7043936" y="3212975"/>
            <a:ext cx="3956296" cy="1530169"/>
          </a:xfrm>
          <a:prstGeom prst="roundRect">
            <a:avLst>
              <a:gd name="adj" fmla="val 9035"/>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lnSpc>
                <a:spcPct val="120000"/>
              </a:lnSpc>
            </a:pPr>
            <a:r>
              <a:rPr lang="en-GB" sz="2000" dirty="0"/>
              <a:t>The new way:</a:t>
            </a:r>
          </a:p>
          <a:p>
            <a:pPr algn="ctr">
              <a:lnSpc>
                <a:spcPct val="120000"/>
              </a:lnSpc>
            </a:pPr>
            <a:r>
              <a:rPr lang="en-GB" sz="2400" dirty="0">
                <a:latin typeface="+mj-lt"/>
              </a:rPr>
              <a:t>Key Encapsulation Mechanism</a:t>
            </a:r>
          </a:p>
          <a:p>
            <a:pPr algn="ctr">
              <a:lnSpc>
                <a:spcPct val="120000"/>
              </a:lnSpc>
            </a:pPr>
            <a:r>
              <a:rPr lang="en-GB" sz="2000" dirty="0"/>
              <a:t>Parties’ roles are </a:t>
            </a:r>
            <a:r>
              <a:rPr lang="en-GB" sz="2000" i="1" dirty="0"/>
              <a:t>asymmetric</a:t>
            </a:r>
          </a:p>
          <a:p>
            <a:pPr algn="ctr">
              <a:lnSpc>
                <a:spcPct val="120000"/>
              </a:lnSpc>
            </a:pPr>
            <a:r>
              <a:rPr lang="en-GB" sz="2000" dirty="0"/>
              <a:t>Example: ML-KEM (Kyber)</a:t>
            </a:r>
            <a:endParaRPr lang="en-CH" sz="2000" dirty="0"/>
          </a:p>
        </p:txBody>
      </p:sp>
      <p:cxnSp>
        <p:nvCxnSpPr>
          <p:cNvPr id="18" name="Straight Arrow Connector 17">
            <a:extLst>
              <a:ext uri="{FF2B5EF4-FFF2-40B4-BE49-F238E27FC236}">
                <a16:creationId xmlns:a16="http://schemas.microsoft.com/office/drawing/2014/main" id="{A79BF108-C0DD-A445-42CF-3E1BEFD97B92}"/>
              </a:ext>
            </a:extLst>
          </p:cNvPr>
          <p:cNvCxnSpPr>
            <a:cxnSpLocks/>
            <a:stCxn id="11" idx="3"/>
            <a:endCxn id="12" idx="1"/>
          </p:cNvCxnSpPr>
          <p:nvPr/>
        </p:nvCxnSpPr>
        <p:spPr bwMode="gray">
          <a:xfrm flipV="1">
            <a:off x="5243736" y="3978060"/>
            <a:ext cx="1800200" cy="1"/>
          </a:xfrm>
          <a:prstGeom prst="straightConnector1">
            <a:avLst/>
          </a:prstGeom>
          <a:ln w="250825">
            <a:solidFill>
              <a:schemeClr val="tx2"/>
            </a:solidFill>
            <a:tailEnd type="stealt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60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4EF0D-4A50-43C3-64CC-6397B930FAF6}"/>
            </a:ext>
          </a:extLst>
        </p:cNvPr>
        <p:cNvGrpSpPr/>
        <p:nvPr/>
      </p:nvGrpSpPr>
      <p:grpSpPr>
        <a:xfrm>
          <a:off x="0" y="0"/>
          <a:ext cx="0" cy="0"/>
          <a:chOff x="0" y="0"/>
          <a:chExt cx="0" cy="0"/>
        </a:xfrm>
      </p:grpSpPr>
      <p:sp>
        <p:nvSpPr>
          <p:cNvPr id="16" name="Text Placeholder 15">
            <a:extLst>
              <a:ext uri="{FF2B5EF4-FFF2-40B4-BE49-F238E27FC236}">
                <a16:creationId xmlns:a16="http://schemas.microsoft.com/office/drawing/2014/main" id="{7C198C44-2519-09AF-BE08-4AE5ABCA0F2C}"/>
              </a:ext>
            </a:extLst>
          </p:cNvPr>
          <p:cNvSpPr>
            <a:spLocks noGrp="1"/>
          </p:cNvSpPr>
          <p:nvPr>
            <p:ph type="body" sz="quarter" idx="15"/>
          </p:nvPr>
        </p:nvSpPr>
        <p:spPr/>
        <p:txBody>
          <a:bodyPr/>
          <a:lstStyle/>
          <a:p>
            <a:endParaRPr lang="en-CH"/>
          </a:p>
        </p:txBody>
      </p:sp>
      <p:sp>
        <p:nvSpPr>
          <p:cNvPr id="3" name="Title 2">
            <a:extLst>
              <a:ext uri="{FF2B5EF4-FFF2-40B4-BE49-F238E27FC236}">
                <a16:creationId xmlns:a16="http://schemas.microsoft.com/office/drawing/2014/main" id="{1AC30019-3A0F-B816-2C09-A9E0D44C1817}"/>
              </a:ext>
            </a:extLst>
          </p:cNvPr>
          <p:cNvSpPr>
            <a:spLocks noGrp="1"/>
          </p:cNvSpPr>
          <p:nvPr>
            <p:ph type="title"/>
          </p:nvPr>
        </p:nvSpPr>
        <p:spPr/>
        <p:txBody>
          <a:bodyPr/>
          <a:lstStyle/>
          <a:p>
            <a:r>
              <a:rPr lang="en-US"/>
              <a:t>An Analogy</a:t>
            </a:r>
            <a:endParaRPr lang="en-CH"/>
          </a:p>
        </p:txBody>
      </p:sp>
      <p:sp>
        <p:nvSpPr>
          <p:cNvPr id="17" name="Subtitle 16">
            <a:extLst>
              <a:ext uri="{FF2B5EF4-FFF2-40B4-BE49-F238E27FC236}">
                <a16:creationId xmlns:a16="http://schemas.microsoft.com/office/drawing/2014/main" id="{F2A6E055-349C-70DE-2BE0-BF3BD46E7933}"/>
              </a:ext>
            </a:extLst>
          </p:cNvPr>
          <p:cNvSpPr>
            <a:spLocks noGrp="1"/>
          </p:cNvSpPr>
          <p:nvPr>
            <p:ph type="subTitle" idx="17"/>
          </p:nvPr>
        </p:nvSpPr>
        <p:spPr/>
        <p:txBody>
          <a:bodyPr/>
          <a:lstStyle/>
          <a:p>
            <a:endParaRPr lang="en-CH"/>
          </a:p>
        </p:txBody>
      </p:sp>
      <p:sp>
        <p:nvSpPr>
          <p:cNvPr id="5" name="Date Placeholder 4">
            <a:extLst>
              <a:ext uri="{FF2B5EF4-FFF2-40B4-BE49-F238E27FC236}">
                <a16:creationId xmlns:a16="http://schemas.microsoft.com/office/drawing/2014/main" id="{3A656B06-E0F8-5D01-6533-7763ACE9E69F}"/>
              </a:ext>
            </a:extLst>
          </p:cNvPr>
          <p:cNvSpPr>
            <a:spLocks noGrp="1"/>
          </p:cNvSpPr>
          <p:nvPr>
            <p:ph type="dt" sz="half" idx="18"/>
          </p:nvPr>
        </p:nvSpPr>
        <p:spPr/>
        <p:txBody>
          <a:bodyPr/>
          <a:lstStyle/>
          <a:p>
            <a:fld id="{601A8999-8019-4F5A-AA27-84590FE0CD29}" type="datetime1">
              <a:rPr lang="de-DE" smtClean="0"/>
              <a:t>25.09.2025</a:t>
            </a:fld>
            <a:endParaRPr lang="en-GB"/>
          </a:p>
        </p:txBody>
      </p:sp>
      <p:sp>
        <p:nvSpPr>
          <p:cNvPr id="6" name="Footer Placeholder 5">
            <a:extLst>
              <a:ext uri="{FF2B5EF4-FFF2-40B4-BE49-F238E27FC236}">
                <a16:creationId xmlns:a16="http://schemas.microsoft.com/office/drawing/2014/main" id="{F851BFCC-5256-D1D6-B26D-15A12E9AA09A}"/>
              </a:ext>
            </a:extLst>
          </p:cNvPr>
          <p:cNvSpPr>
            <a:spLocks noGrp="1"/>
          </p:cNvSpPr>
          <p:nvPr>
            <p:ph type="ftr" sz="quarter" idx="19"/>
          </p:nvPr>
        </p:nvSpPr>
        <p:spPr/>
        <p:txBody>
          <a:bodyPr/>
          <a:lstStyle/>
          <a:p>
            <a:r>
              <a:rPr lang="en-GB"/>
              <a:t>Implementation &amp; Realization of PQC</a:t>
            </a:r>
          </a:p>
        </p:txBody>
      </p:sp>
      <p:sp>
        <p:nvSpPr>
          <p:cNvPr id="7" name="Slide Number Placeholder 6">
            <a:extLst>
              <a:ext uri="{FF2B5EF4-FFF2-40B4-BE49-F238E27FC236}">
                <a16:creationId xmlns:a16="http://schemas.microsoft.com/office/drawing/2014/main" id="{D24EE776-0115-B36A-8C76-15A421A9C6A9}"/>
              </a:ext>
            </a:extLst>
          </p:cNvPr>
          <p:cNvSpPr>
            <a:spLocks noGrp="1"/>
          </p:cNvSpPr>
          <p:nvPr>
            <p:ph type="sldNum" sz="quarter" idx="20"/>
          </p:nvPr>
        </p:nvSpPr>
        <p:spPr/>
        <p:txBody>
          <a:bodyPr/>
          <a:lstStyle/>
          <a:p>
            <a:r>
              <a:rPr lang="de-DE"/>
              <a:t>|  </a:t>
            </a:r>
            <a:fld id="{8CF9DE7D-F270-4E16-BA04-5BCA8969A2EA}" type="slidenum">
              <a:rPr lang="de-DE" smtClean="0"/>
              <a:pPr/>
              <a:t>12</a:t>
            </a:fld>
            <a:endParaRPr lang="de-DE"/>
          </a:p>
        </p:txBody>
      </p:sp>
      <p:sp>
        <p:nvSpPr>
          <p:cNvPr id="8" name="TextBox 7">
            <a:extLst>
              <a:ext uri="{FF2B5EF4-FFF2-40B4-BE49-F238E27FC236}">
                <a16:creationId xmlns:a16="http://schemas.microsoft.com/office/drawing/2014/main" id="{F00003ED-5F5F-9C69-DB3E-8599B9CCFDDA}"/>
              </a:ext>
            </a:extLst>
          </p:cNvPr>
          <p:cNvSpPr txBox="1"/>
          <p:nvPr/>
        </p:nvSpPr>
        <p:spPr bwMode="gray">
          <a:xfrm>
            <a:off x="719373" y="1483292"/>
            <a:ext cx="3532480" cy="288000"/>
          </a:xfrm>
          <a:prstGeom prst="rect">
            <a:avLst/>
          </a:prstGeom>
          <a:noFill/>
        </p:spPr>
        <p:txBody>
          <a:bodyPr wrap="none" lIns="0" tIns="0" rIns="0" bIns="0" rtlCol="0">
            <a:noAutofit/>
          </a:bodyPr>
          <a:lstStyle/>
          <a:p>
            <a:pPr algn="l">
              <a:lnSpc>
                <a:spcPct val="120000"/>
              </a:lnSpc>
              <a:spcBef>
                <a:spcPts val="200"/>
              </a:spcBef>
              <a:spcAft>
                <a:spcPts val="300"/>
              </a:spcAft>
            </a:pPr>
            <a:r>
              <a:rPr lang="en-US" sz="1600" spc="20">
                <a:latin typeface="+mj-lt"/>
              </a:rPr>
              <a:t>Traditional Key-Agreement (Diffie-Hellman)</a:t>
            </a:r>
            <a:endParaRPr lang="en-CH" sz="1600" spc="20">
              <a:latin typeface="+mj-lt"/>
            </a:endParaRPr>
          </a:p>
        </p:txBody>
      </p:sp>
      <p:sp>
        <p:nvSpPr>
          <p:cNvPr id="10" name="TextBox 9">
            <a:extLst>
              <a:ext uri="{FF2B5EF4-FFF2-40B4-BE49-F238E27FC236}">
                <a16:creationId xmlns:a16="http://schemas.microsoft.com/office/drawing/2014/main" id="{F16C070E-79CF-68A3-F245-6F640110F0C7}"/>
              </a:ext>
            </a:extLst>
          </p:cNvPr>
          <p:cNvSpPr txBox="1"/>
          <p:nvPr/>
        </p:nvSpPr>
        <p:spPr bwMode="gray">
          <a:xfrm>
            <a:off x="7645520" y="1484784"/>
            <a:ext cx="3532480" cy="288000"/>
          </a:xfrm>
          <a:prstGeom prst="rect">
            <a:avLst/>
          </a:prstGeom>
          <a:noFill/>
        </p:spPr>
        <p:txBody>
          <a:bodyPr wrap="none" lIns="0" tIns="0" rIns="0" bIns="0" rtlCol="0">
            <a:noAutofit/>
          </a:bodyPr>
          <a:lstStyle/>
          <a:p>
            <a:pPr algn="l">
              <a:lnSpc>
                <a:spcPct val="120000"/>
              </a:lnSpc>
              <a:spcBef>
                <a:spcPts val="200"/>
              </a:spcBef>
              <a:spcAft>
                <a:spcPts val="300"/>
              </a:spcAft>
            </a:pPr>
            <a:r>
              <a:rPr lang="en-US" sz="1600" spc="20">
                <a:latin typeface="+mj-lt"/>
              </a:rPr>
              <a:t>New Key-Exchange Paradigm (ML-KEM)</a:t>
            </a:r>
            <a:endParaRPr lang="en-CH" sz="1600" spc="20" err="1">
              <a:latin typeface="+mj-lt"/>
            </a:endParaRPr>
          </a:p>
        </p:txBody>
      </p:sp>
      <p:sp>
        <p:nvSpPr>
          <p:cNvPr id="11" name="TextBox 10">
            <a:extLst>
              <a:ext uri="{FF2B5EF4-FFF2-40B4-BE49-F238E27FC236}">
                <a16:creationId xmlns:a16="http://schemas.microsoft.com/office/drawing/2014/main" id="{0414293C-5AD0-85DA-48A1-677A572C266D}"/>
              </a:ext>
            </a:extLst>
          </p:cNvPr>
          <p:cNvSpPr txBox="1"/>
          <p:nvPr/>
        </p:nvSpPr>
        <p:spPr bwMode="gray">
          <a:xfrm>
            <a:off x="619304" y="2132856"/>
            <a:ext cx="508144" cy="288000"/>
          </a:xfrm>
          <a:prstGeom prst="rect">
            <a:avLst/>
          </a:prstGeom>
          <a:noFill/>
        </p:spPr>
        <p:txBody>
          <a:bodyPr wrap="none" lIns="0" tIns="0" rIns="0" bIns="0" rtlCol="0">
            <a:noAutofit/>
          </a:bodyPr>
          <a:lstStyle/>
          <a:p>
            <a:pPr algn="l">
              <a:lnSpc>
                <a:spcPct val="120000"/>
              </a:lnSpc>
              <a:spcBef>
                <a:spcPts val="200"/>
              </a:spcBef>
              <a:spcAft>
                <a:spcPts val="300"/>
              </a:spcAft>
            </a:pPr>
            <a:r>
              <a:rPr lang="en-US" spc="20">
                <a:solidFill>
                  <a:schemeClr val="accent1"/>
                </a:solidFill>
                <a:latin typeface="+mj-lt"/>
              </a:rPr>
              <a:t>Alice</a:t>
            </a:r>
            <a:endParaRPr lang="en-CH" sz="1600" spc="20" err="1">
              <a:solidFill>
                <a:schemeClr val="accent1"/>
              </a:solidFill>
              <a:latin typeface="+mj-lt"/>
            </a:endParaRPr>
          </a:p>
        </p:txBody>
      </p:sp>
      <p:sp>
        <p:nvSpPr>
          <p:cNvPr id="12" name="TextBox 11">
            <a:extLst>
              <a:ext uri="{FF2B5EF4-FFF2-40B4-BE49-F238E27FC236}">
                <a16:creationId xmlns:a16="http://schemas.microsoft.com/office/drawing/2014/main" id="{2397558D-72FF-73FF-C69F-22D54E6F7BE7}"/>
              </a:ext>
            </a:extLst>
          </p:cNvPr>
          <p:cNvSpPr txBox="1"/>
          <p:nvPr/>
        </p:nvSpPr>
        <p:spPr bwMode="gray">
          <a:xfrm>
            <a:off x="4127088" y="2132856"/>
            <a:ext cx="508144" cy="288000"/>
          </a:xfrm>
          <a:prstGeom prst="rect">
            <a:avLst/>
          </a:prstGeom>
          <a:noFill/>
        </p:spPr>
        <p:txBody>
          <a:bodyPr wrap="none" lIns="0" tIns="0" rIns="0" bIns="0" rtlCol="0">
            <a:noAutofit/>
          </a:bodyPr>
          <a:lstStyle/>
          <a:p>
            <a:pPr algn="l">
              <a:lnSpc>
                <a:spcPct val="120000"/>
              </a:lnSpc>
              <a:spcBef>
                <a:spcPts val="200"/>
              </a:spcBef>
              <a:spcAft>
                <a:spcPts val="300"/>
              </a:spcAft>
            </a:pPr>
            <a:r>
              <a:rPr lang="en-US" spc="20">
                <a:solidFill>
                  <a:schemeClr val="accent3"/>
                </a:solidFill>
                <a:latin typeface="+mj-lt"/>
              </a:rPr>
              <a:t>Bob</a:t>
            </a:r>
            <a:endParaRPr lang="en-CH" sz="1600" spc="20" err="1">
              <a:solidFill>
                <a:schemeClr val="accent3"/>
              </a:solidFill>
              <a:latin typeface="+mj-lt"/>
            </a:endParaRPr>
          </a:p>
        </p:txBody>
      </p:sp>
      <p:sp>
        <p:nvSpPr>
          <p:cNvPr id="14" name="TextBox 13">
            <a:extLst>
              <a:ext uri="{FF2B5EF4-FFF2-40B4-BE49-F238E27FC236}">
                <a16:creationId xmlns:a16="http://schemas.microsoft.com/office/drawing/2014/main" id="{871EE66E-BCC6-960F-DB97-FB28F5278DD4}"/>
              </a:ext>
            </a:extLst>
          </p:cNvPr>
          <p:cNvSpPr txBox="1"/>
          <p:nvPr/>
        </p:nvSpPr>
        <p:spPr bwMode="gray">
          <a:xfrm>
            <a:off x="7248128" y="2132856"/>
            <a:ext cx="508144" cy="288000"/>
          </a:xfrm>
          <a:prstGeom prst="rect">
            <a:avLst/>
          </a:prstGeom>
          <a:noFill/>
        </p:spPr>
        <p:txBody>
          <a:bodyPr wrap="none" lIns="0" tIns="0" rIns="0" bIns="0" rtlCol="0">
            <a:noAutofit/>
          </a:bodyPr>
          <a:lstStyle/>
          <a:p>
            <a:pPr algn="l">
              <a:lnSpc>
                <a:spcPct val="120000"/>
              </a:lnSpc>
              <a:spcBef>
                <a:spcPts val="200"/>
              </a:spcBef>
              <a:spcAft>
                <a:spcPts val="300"/>
              </a:spcAft>
            </a:pPr>
            <a:r>
              <a:rPr lang="en-US" spc="20">
                <a:solidFill>
                  <a:schemeClr val="accent1"/>
                </a:solidFill>
                <a:latin typeface="+mj-lt"/>
              </a:rPr>
              <a:t>Alice</a:t>
            </a:r>
            <a:endParaRPr lang="en-CH" sz="1600" spc="20" err="1">
              <a:solidFill>
                <a:schemeClr val="accent1"/>
              </a:solidFill>
              <a:latin typeface="+mj-lt"/>
            </a:endParaRPr>
          </a:p>
        </p:txBody>
      </p:sp>
      <p:sp>
        <p:nvSpPr>
          <p:cNvPr id="15" name="TextBox 14">
            <a:extLst>
              <a:ext uri="{FF2B5EF4-FFF2-40B4-BE49-F238E27FC236}">
                <a16:creationId xmlns:a16="http://schemas.microsoft.com/office/drawing/2014/main" id="{77D6F250-6A14-EF22-FE17-50B352AA9C4B}"/>
              </a:ext>
            </a:extLst>
          </p:cNvPr>
          <p:cNvSpPr txBox="1"/>
          <p:nvPr/>
        </p:nvSpPr>
        <p:spPr bwMode="gray">
          <a:xfrm>
            <a:off x="10755912" y="2132856"/>
            <a:ext cx="508144" cy="288000"/>
          </a:xfrm>
          <a:prstGeom prst="rect">
            <a:avLst/>
          </a:prstGeom>
          <a:noFill/>
        </p:spPr>
        <p:txBody>
          <a:bodyPr wrap="none" lIns="0" tIns="0" rIns="0" bIns="0" rtlCol="0">
            <a:noAutofit/>
          </a:bodyPr>
          <a:lstStyle/>
          <a:p>
            <a:pPr algn="l">
              <a:lnSpc>
                <a:spcPct val="120000"/>
              </a:lnSpc>
              <a:spcBef>
                <a:spcPts val="200"/>
              </a:spcBef>
              <a:spcAft>
                <a:spcPts val="300"/>
              </a:spcAft>
            </a:pPr>
            <a:r>
              <a:rPr lang="en-US" spc="20">
                <a:solidFill>
                  <a:schemeClr val="accent3"/>
                </a:solidFill>
                <a:latin typeface="+mj-lt"/>
              </a:rPr>
              <a:t>Bob</a:t>
            </a:r>
            <a:endParaRPr lang="en-CH" sz="1600" spc="20" err="1">
              <a:solidFill>
                <a:schemeClr val="accent3"/>
              </a:solidFill>
              <a:latin typeface="+mj-lt"/>
            </a:endParaRPr>
          </a:p>
        </p:txBody>
      </p:sp>
      <p:pic>
        <p:nvPicPr>
          <p:cNvPr id="21" name="Graphic 20" descr="Lock with solid fill">
            <a:extLst>
              <a:ext uri="{FF2B5EF4-FFF2-40B4-BE49-F238E27FC236}">
                <a16:creationId xmlns:a16="http://schemas.microsoft.com/office/drawing/2014/main" id="{9EF32118-1A06-91CF-DE3F-CE36A2C9DC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7928" y="2614101"/>
            <a:ext cx="505780" cy="505780"/>
          </a:xfrm>
          <a:prstGeom prst="rect">
            <a:avLst/>
          </a:prstGeom>
        </p:spPr>
      </p:pic>
      <p:pic>
        <p:nvPicPr>
          <p:cNvPr id="23" name="Graphic 22" descr="Unlock with solid fill">
            <a:extLst>
              <a:ext uri="{FF2B5EF4-FFF2-40B4-BE49-F238E27FC236}">
                <a16:creationId xmlns:a16="http://schemas.microsoft.com/office/drawing/2014/main" id="{66E2B04C-3B29-1DCF-6181-58BFF1257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651" y="2599613"/>
            <a:ext cx="505780" cy="505780"/>
          </a:xfrm>
          <a:prstGeom prst="rect">
            <a:avLst/>
          </a:prstGeom>
        </p:spPr>
      </p:pic>
      <p:pic>
        <p:nvPicPr>
          <p:cNvPr id="25" name="Graphic 24" descr="Lock with solid fill">
            <a:extLst>
              <a:ext uri="{FF2B5EF4-FFF2-40B4-BE49-F238E27FC236}">
                <a16:creationId xmlns:a16="http://schemas.microsoft.com/office/drawing/2014/main" id="{75B01E5D-C03E-5305-88F2-24C671B822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5196" y="2614101"/>
            <a:ext cx="505780" cy="505780"/>
          </a:xfrm>
          <a:prstGeom prst="rect">
            <a:avLst/>
          </a:prstGeom>
        </p:spPr>
      </p:pic>
      <p:pic>
        <p:nvPicPr>
          <p:cNvPr id="26" name="Graphic 25" descr="Unlock with solid fill">
            <a:extLst>
              <a:ext uri="{FF2B5EF4-FFF2-40B4-BE49-F238E27FC236}">
                <a16:creationId xmlns:a16="http://schemas.microsoft.com/office/drawing/2014/main" id="{59C97D47-ADB9-1B89-B102-645F10335E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1788" y="2599613"/>
            <a:ext cx="505780" cy="505780"/>
          </a:xfrm>
          <a:prstGeom prst="rect">
            <a:avLst/>
          </a:prstGeom>
        </p:spPr>
      </p:pic>
      <p:pic>
        <p:nvPicPr>
          <p:cNvPr id="35" name="Graphic 34" descr="Lock with solid fill">
            <a:extLst>
              <a:ext uri="{FF2B5EF4-FFF2-40B4-BE49-F238E27FC236}">
                <a16:creationId xmlns:a16="http://schemas.microsoft.com/office/drawing/2014/main" id="{72D796E8-A14B-EFCC-4AAE-E566B2379B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81468">
            <a:off x="4166858" y="3951365"/>
            <a:ext cx="505780" cy="505780"/>
          </a:xfrm>
          <a:prstGeom prst="rect">
            <a:avLst/>
          </a:prstGeom>
        </p:spPr>
      </p:pic>
      <p:pic>
        <p:nvPicPr>
          <p:cNvPr id="34" name="Graphic 33" descr="Lock with solid fill">
            <a:extLst>
              <a:ext uri="{FF2B5EF4-FFF2-40B4-BE49-F238E27FC236}">
                <a16:creationId xmlns:a16="http://schemas.microsoft.com/office/drawing/2014/main" id="{0C56D8AD-828B-B7EF-33D6-960165EE2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30191">
            <a:off x="3965774" y="3947907"/>
            <a:ext cx="505780" cy="505780"/>
          </a:xfrm>
          <a:prstGeom prst="rect">
            <a:avLst/>
          </a:prstGeom>
        </p:spPr>
      </p:pic>
      <p:cxnSp>
        <p:nvCxnSpPr>
          <p:cNvPr id="37" name="Straight Connector 36">
            <a:extLst>
              <a:ext uri="{FF2B5EF4-FFF2-40B4-BE49-F238E27FC236}">
                <a16:creationId xmlns:a16="http://schemas.microsoft.com/office/drawing/2014/main" id="{69872595-BE58-98F9-C46D-05ED5A426844}"/>
              </a:ext>
            </a:extLst>
          </p:cNvPr>
          <p:cNvCxnSpPr>
            <a:cxnSpLocks/>
          </p:cNvCxnSpPr>
          <p:nvPr/>
        </p:nvCxnSpPr>
        <p:spPr bwMode="gray">
          <a:xfrm flipV="1">
            <a:off x="4303958" y="4051602"/>
            <a:ext cx="28575" cy="30956"/>
          </a:xfrm>
          <a:prstGeom prst="line">
            <a:avLst/>
          </a:prstGeom>
          <a:ln w="28575">
            <a:solidFill>
              <a:schemeClr val="accent3"/>
            </a:solidFill>
          </a:ln>
        </p:spPr>
        <p:style>
          <a:lnRef idx="1">
            <a:schemeClr val="dk1"/>
          </a:lnRef>
          <a:fillRef idx="0">
            <a:schemeClr val="dk1"/>
          </a:fillRef>
          <a:effectRef idx="0">
            <a:schemeClr val="dk1"/>
          </a:effectRef>
          <a:fontRef idx="minor">
            <a:schemeClr val="tx1"/>
          </a:fontRef>
        </p:style>
      </p:cxnSp>
      <p:pic>
        <p:nvPicPr>
          <p:cNvPr id="42" name="Graphic 41" descr="Lock with solid fill">
            <a:extLst>
              <a:ext uri="{FF2B5EF4-FFF2-40B4-BE49-F238E27FC236}">
                <a16:creationId xmlns:a16="http://schemas.microsoft.com/office/drawing/2014/main" id="{1A68ED6C-C24E-0424-2E56-50FD15C44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81468">
            <a:off x="741708" y="3951365"/>
            <a:ext cx="505780" cy="505780"/>
          </a:xfrm>
          <a:prstGeom prst="rect">
            <a:avLst/>
          </a:prstGeom>
        </p:spPr>
      </p:pic>
      <p:pic>
        <p:nvPicPr>
          <p:cNvPr id="43" name="Graphic 42" descr="Lock with solid fill">
            <a:extLst>
              <a:ext uri="{FF2B5EF4-FFF2-40B4-BE49-F238E27FC236}">
                <a16:creationId xmlns:a16="http://schemas.microsoft.com/office/drawing/2014/main" id="{27FFEDB8-1D95-2E30-75AD-8534087DAC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30191">
            <a:off x="541038" y="3951366"/>
            <a:ext cx="505780" cy="505780"/>
          </a:xfrm>
          <a:prstGeom prst="rect">
            <a:avLst/>
          </a:prstGeom>
        </p:spPr>
      </p:pic>
      <p:cxnSp>
        <p:nvCxnSpPr>
          <p:cNvPr id="44" name="Straight Connector 43">
            <a:extLst>
              <a:ext uri="{FF2B5EF4-FFF2-40B4-BE49-F238E27FC236}">
                <a16:creationId xmlns:a16="http://schemas.microsoft.com/office/drawing/2014/main" id="{C83C0AFE-CAF1-A34A-E40C-5846AAA1867C}"/>
              </a:ext>
            </a:extLst>
          </p:cNvPr>
          <p:cNvCxnSpPr>
            <a:cxnSpLocks/>
          </p:cNvCxnSpPr>
          <p:nvPr/>
        </p:nvCxnSpPr>
        <p:spPr bwMode="gray">
          <a:xfrm flipV="1">
            <a:off x="879222" y="4055061"/>
            <a:ext cx="28575" cy="30956"/>
          </a:xfrm>
          <a:prstGeom prst="line">
            <a:avLst/>
          </a:prstGeom>
          <a:ln w="28575">
            <a:solidFill>
              <a:schemeClr val="accent3"/>
            </a:solidFill>
          </a:ln>
        </p:spPr>
        <p:style>
          <a:lnRef idx="1">
            <a:schemeClr val="dk1"/>
          </a:lnRef>
          <a:fillRef idx="0">
            <a:schemeClr val="dk1"/>
          </a:fillRef>
          <a:effectRef idx="0">
            <a:schemeClr val="dk1"/>
          </a:effectRef>
          <a:fontRef idx="minor">
            <a:schemeClr val="tx1"/>
          </a:fontRef>
        </p:style>
      </p:cxnSp>
      <p:pic>
        <p:nvPicPr>
          <p:cNvPr id="45" name="Graphic 44" descr="Old Key with solid fill">
            <a:extLst>
              <a:ext uri="{FF2B5EF4-FFF2-40B4-BE49-F238E27FC236}">
                <a16:creationId xmlns:a16="http://schemas.microsoft.com/office/drawing/2014/main" id="{F8CF5575-073F-6163-3A32-FEF0324F8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2482" y="2682790"/>
            <a:ext cx="330168" cy="330168"/>
          </a:xfrm>
          <a:prstGeom prst="rect">
            <a:avLst/>
          </a:prstGeom>
        </p:spPr>
      </p:pic>
      <p:pic>
        <p:nvPicPr>
          <p:cNvPr id="46" name="Graphic 45" descr="Unlock with solid fill">
            <a:extLst>
              <a:ext uri="{FF2B5EF4-FFF2-40B4-BE49-F238E27FC236}">
                <a16:creationId xmlns:a16="http://schemas.microsoft.com/office/drawing/2014/main" id="{7909995A-3612-9E52-2886-D94721C8C4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2630" y="2594984"/>
            <a:ext cx="505780" cy="505780"/>
          </a:xfrm>
          <a:prstGeom prst="rect">
            <a:avLst/>
          </a:prstGeom>
        </p:spPr>
      </p:pic>
      <p:pic>
        <p:nvPicPr>
          <p:cNvPr id="52" name="Graphic 51" descr="Packing Box Open with solid fill">
            <a:extLst>
              <a:ext uri="{FF2B5EF4-FFF2-40B4-BE49-F238E27FC236}">
                <a16:creationId xmlns:a16="http://schemas.microsoft.com/office/drawing/2014/main" id="{482B28D4-F19E-CAC2-A3A0-19549796D0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26020" y="3667199"/>
            <a:ext cx="930006" cy="930006"/>
          </a:xfrm>
          <a:prstGeom prst="rect">
            <a:avLst/>
          </a:prstGeom>
        </p:spPr>
      </p:pic>
      <p:pic>
        <p:nvPicPr>
          <p:cNvPr id="54" name="Graphic 53" descr="Box with solid fill">
            <a:extLst>
              <a:ext uri="{FF2B5EF4-FFF2-40B4-BE49-F238E27FC236}">
                <a16:creationId xmlns:a16="http://schemas.microsoft.com/office/drawing/2014/main" id="{868D530A-C0E7-DE01-3F47-CCEFED0A86C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88010" y="3791817"/>
            <a:ext cx="801160" cy="801160"/>
          </a:xfrm>
          <a:prstGeom prst="rect">
            <a:avLst/>
          </a:prstGeom>
        </p:spPr>
      </p:pic>
      <p:pic>
        <p:nvPicPr>
          <p:cNvPr id="56" name="Graphic 55" descr="Key with solid fill">
            <a:extLst>
              <a:ext uri="{FF2B5EF4-FFF2-40B4-BE49-F238E27FC236}">
                <a16:creationId xmlns:a16="http://schemas.microsoft.com/office/drawing/2014/main" id="{62CD262B-6356-D74E-69D7-FA38A48E97A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16491" y="2683390"/>
            <a:ext cx="349065" cy="349065"/>
          </a:xfrm>
          <a:prstGeom prst="rect">
            <a:avLst/>
          </a:prstGeom>
        </p:spPr>
      </p:pic>
      <p:pic>
        <p:nvPicPr>
          <p:cNvPr id="57" name="Graphic 56" descr="Lock with solid fill">
            <a:extLst>
              <a:ext uri="{FF2B5EF4-FFF2-40B4-BE49-F238E27FC236}">
                <a16:creationId xmlns:a16="http://schemas.microsoft.com/office/drawing/2014/main" id="{E0948BE6-F307-283E-D715-F4E7E5DCB4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38133" y="3879312"/>
            <a:ext cx="505780" cy="505780"/>
          </a:xfrm>
          <a:prstGeom prst="rect">
            <a:avLst/>
          </a:prstGeom>
        </p:spPr>
      </p:pic>
      <p:pic>
        <p:nvPicPr>
          <p:cNvPr id="50" name="Graphic 49" descr="Unlock with solid fill">
            <a:extLst>
              <a:ext uri="{FF2B5EF4-FFF2-40B4-BE49-F238E27FC236}">
                <a16:creationId xmlns:a16="http://schemas.microsoft.com/office/drawing/2014/main" id="{F5986512-B73A-6E41-E21A-F055D571A7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2630" y="2594984"/>
            <a:ext cx="505780" cy="505780"/>
          </a:xfrm>
          <a:prstGeom prst="rect">
            <a:avLst/>
          </a:prstGeom>
        </p:spPr>
      </p:pic>
      <p:pic>
        <p:nvPicPr>
          <p:cNvPr id="67" name="Graphic 66" descr="Packing Box Open with solid fill">
            <a:extLst>
              <a:ext uri="{FF2B5EF4-FFF2-40B4-BE49-F238E27FC236}">
                <a16:creationId xmlns:a16="http://schemas.microsoft.com/office/drawing/2014/main" id="{90B5FF59-4472-6E77-C03A-CF3419B990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08263" y="3661266"/>
            <a:ext cx="930006" cy="930006"/>
          </a:xfrm>
          <a:prstGeom prst="rect">
            <a:avLst/>
          </a:prstGeom>
        </p:spPr>
      </p:pic>
      <p:pic>
        <p:nvPicPr>
          <p:cNvPr id="68" name="Graphic 67" descr="Key with solid fill">
            <a:extLst>
              <a:ext uri="{FF2B5EF4-FFF2-40B4-BE49-F238E27FC236}">
                <a16:creationId xmlns:a16="http://schemas.microsoft.com/office/drawing/2014/main" id="{712088DE-F2B7-990C-B126-F8EFE5D2A0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13472" y="3848027"/>
            <a:ext cx="349065" cy="349065"/>
          </a:xfrm>
          <a:prstGeom prst="rect">
            <a:avLst/>
          </a:prstGeom>
        </p:spPr>
      </p:pic>
      <p:pic>
        <p:nvPicPr>
          <p:cNvPr id="72" name="Graphic 71" descr="Key with solid fill">
            <a:extLst>
              <a:ext uri="{FF2B5EF4-FFF2-40B4-BE49-F238E27FC236}">
                <a16:creationId xmlns:a16="http://schemas.microsoft.com/office/drawing/2014/main" id="{C28F2E4F-55D8-36C7-299F-8E400484CD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694" y="4918602"/>
            <a:ext cx="366848" cy="366848"/>
          </a:xfrm>
          <a:prstGeom prst="rect">
            <a:avLst/>
          </a:prstGeom>
        </p:spPr>
      </p:pic>
      <p:pic>
        <p:nvPicPr>
          <p:cNvPr id="73" name="Graphic 72" descr="Key with solid fill">
            <a:extLst>
              <a:ext uri="{FF2B5EF4-FFF2-40B4-BE49-F238E27FC236}">
                <a16:creationId xmlns:a16="http://schemas.microsoft.com/office/drawing/2014/main" id="{5F761DFE-4BA2-DE1F-88AD-733C751523E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64901" y="4913108"/>
            <a:ext cx="366848" cy="366848"/>
          </a:xfrm>
          <a:prstGeom prst="rect">
            <a:avLst/>
          </a:prstGeom>
        </p:spPr>
      </p:pic>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3FD7C81-0502-438A-111B-7BED352E7997}"/>
                  </a:ext>
                </a:extLst>
              </p:cNvPr>
              <p:cNvSpPr txBox="1"/>
              <p:nvPr/>
            </p:nvSpPr>
            <p:spPr bwMode="gray">
              <a:xfrm rot="5400000">
                <a:off x="647698" y="4383663"/>
                <a:ext cx="505780" cy="695142"/>
              </a:xfrm>
              <a:prstGeom prst="rect">
                <a:avLst/>
              </a:prstGeom>
              <a:noFill/>
            </p:spPr>
            <p:txBody>
              <a:bodyPr wrap="none" lIns="0" tIns="0" rIns="0" bIns="0" rtlCol="0">
                <a:noAutofit/>
              </a:bodyPr>
              <a:lstStyle/>
              <a:p>
                <a:pPr algn="l">
                  <a:lnSpc>
                    <a:spcPct val="120000"/>
                  </a:lnSpc>
                  <a:spcBef>
                    <a:spcPts val="200"/>
                  </a:spcBef>
                  <a:spcAft>
                    <a:spcPts val="300"/>
                  </a:spcAft>
                </a:pPr>
                <a14:m>
                  <m:oMathPara xmlns:m="http://schemas.openxmlformats.org/officeDocument/2006/math">
                    <m:oMathParaPr>
                      <m:jc m:val="centerGroup"/>
                    </m:oMathParaPr>
                    <m:oMath xmlns:m="http://schemas.openxmlformats.org/officeDocument/2006/math">
                      <m:r>
                        <a:rPr lang="en-US" sz="3600" b="0" i="1" spc="20" smtClean="0">
                          <a:latin typeface="Cambria Math" panose="02040503050406030204" pitchFamily="18" charset="0"/>
                        </a:rPr>
                        <m:t>=</m:t>
                      </m:r>
                    </m:oMath>
                  </m:oMathPara>
                </a14:m>
                <a:endParaRPr lang="en-CH" sz="3600" spc="20" dirty="0"/>
              </a:p>
            </p:txBody>
          </p:sp>
        </mc:Choice>
        <mc:Fallback xmlns="">
          <p:sp>
            <p:nvSpPr>
              <p:cNvPr id="74" name="TextBox 73">
                <a:extLst>
                  <a:ext uri="{FF2B5EF4-FFF2-40B4-BE49-F238E27FC236}">
                    <a16:creationId xmlns:a16="http://schemas.microsoft.com/office/drawing/2014/main" id="{13FD7C81-0502-438A-111B-7BED352E7997}"/>
                  </a:ext>
                </a:extLst>
              </p:cNvPr>
              <p:cNvSpPr txBox="1">
                <a:spLocks noRot="1" noChangeAspect="1" noMove="1" noResize="1" noEditPoints="1" noAdjustHandles="1" noChangeArrowheads="1" noChangeShapeType="1" noTextEdit="1"/>
              </p:cNvSpPr>
              <p:nvPr/>
            </p:nvSpPr>
            <p:spPr bwMode="gray">
              <a:xfrm rot="5400000">
                <a:off x="647698" y="4383663"/>
                <a:ext cx="505780" cy="695142"/>
              </a:xfrm>
              <a:prstGeom prst="rect">
                <a:avLst/>
              </a:prstGeom>
              <a:blipFill>
                <a:blip r:embed="rId18"/>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1F88AF4-9B42-8184-5586-CF83552C31F8}"/>
                  </a:ext>
                </a:extLst>
              </p:cNvPr>
              <p:cNvSpPr txBox="1"/>
              <p:nvPr/>
            </p:nvSpPr>
            <p:spPr bwMode="gray">
              <a:xfrm rot="5400000">
                <a:off x="4086767" y="4379782"/>
                <a:ext cx="505780" cy="695142"/>
              </a:xfrm>
              <a:prstGeom prst="rect">
                <a:avLst/>
              </a:prstGeom>
              <a:noFill/>
            </p:spPr>
            <p:txBody>
              <a:bodyPr wrap="none" lIns="0" tIns="0" rIns="0" bIns="0" rtlCol="0">
                <a:noAutofit/>
              </a:bodyPr>
              <a:lstStyle/>
              <a:p>
                <a:pPr algn="l">
                  <a:lnSpc>
                    <a:spcPct val="120000"/>
                  </a:lnSpc>
                  <a:spcBef>
                    <a:spcPts val="200"/>
                  </a:spcBef>
                  <a:spcAft>
                    <a:spcPts val="300"/>
                  </a:spcAft>
                </a:pPr>
                <a14:m>
                  <m:oMathPara xmlns:m="http://schemas.openxmlformats.org/officeDocument/2006/math">
                    <m:oMathParaPr>
                      <m:jc m:val="centerGroup"/>
                    </m:oMathParaPr>
                    <m:oMath xmlns:m="http://schemas.openxmlformats.org/officeDocument/2006/math">
                      <m:r>
                        <a:rPr lang="en-US" sz="3600" b="0" i="1" spc="20" smtClean="0">
                          <a:latin typeface="Cambria Math" panose="02040503050406030204" pitchFamily="18" charset="0"/>
                        </a:rPr>
                        <m:t>=</m:t>
                      </m:r>
                    </m:oMath>
                  </m:oMathPara>
                </a14:m>
                <a:endParaRPr lang="en-CH" sz="3600" spc="20" dirty="0"/>
              </a:p>
            </p:txBody>
          </p:sp>
        </mc:Choice>
        <mc:Fallback xmlns="">
          <p:sp>
            <p:nvSpPr>
              <p:cNvPr id="75" name="TextBox 74">
                <a:extLst>
                  <a:ext uri="{FF2B5EF4-FFF2-40B4-BE49-F238E27FC236}">
                    <a16:creationId xmlns:a16="http://schemas.microsoft.com/office/drawing/2014/main" id="{11F88AF4-9B42-8184-5586-CF83552C31F8}"/>
                  </a:ext>
                </a:extLst>
              </p:cNvPr>
              <p:cNvSpPr txBox="1">
                <a:spLocks noRot="1" noChangeAspect="1" noMove="1" noResize="1" noEditPoints="1" noAdjustHandles="1" noChangeArrowheads="1" noChangeShapeType="1" noTextEdit="1"/>
              </p:cNvSpPr>
              <p:nvPr/>
            </p:nvSpPr>
            <p:spPr bwMode="gray">
              <a:xfrm rot="5400000">
                <a:off x="4086767" y="4379782"/>
                <a:ext cx="505780" cy="695142"/>
              </a:xfrm>
              <a:prstGeom prst="rect">
                <a:avLst/>
              </a:prstGeom>
              <a:blipFill>
                <a:blip r:embed="rId19"/>
                <a:stretch>
                  <a:fillRect/>
                </a:stretch>
              </a:blipFill>
            </p:spPr>
            <p:txBody>
              <a:bodyPr/>
              <a:lstStyle/>
              <a:p>
                <a:r>
                  <a:rPr lang="en-CH">
                    <a:noFill/>
                  </a:rPr>
                  <a:t> </a:t>
                </a:r>
              </a:p>
            </p:txBody>
          </p:sp>
        </mc:Fallback>
      </mc:AlternateContent>
      <p:pic>
        <p:nvPicPr>
          <p:cNvPr id="2" name="Graphic 1" descr="Key with solid fill">
            <a:extLst>
              <a:ext uri="{FF2B5EF4-FFF2-40B4-BE49-F238E27FC236}">
                <a16:creationId xmlns:a16="http://schemas.microsoft.com/office/drawing/2014/main" id="{AE460BEA-C082-042F-929E-895C68FDDF1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16490" y="2680831"/>
            <a:ext cx="349065" cy="349065"/>
          </a:xfrm>
          <a:prstGeom prst="rect">
            <a:avLst/>
          </a:prstGeom>
        </p:spPr>
      </p:pic>
      <p:pic>
        <p:nvPicPr>
          <p:cNvPr id="4" name="Graphic 3" descr="Old Key with solid fill">
            <a:extLst>
              <a:ext uri="{FF2B5EF4-FFF2-40B4-BE49-F238E27FC236}">
                <a16:creationId xmlns:a16="http://schemas.microsoft.com/office/drawing/2014/main" id="{A0EFD209-C6B9-7AD5-0744-EA66689E41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2482" y="2682790"/>
            <a:ext cx="330168" cy="330168"/>
          </a:xfrm>
          <a:prstGeom prst="rect">
            <a:avLst/>
          </a:prstGeom>
        </p:spPr>
      </p:pic>
      <p:pic>
        <p:nvPicPr>
          <p:cNvPr id="13" name="Graphic 12" descr="Unlock with solid fill">
            <a:extLst>
              <a:ext uri="{FF2B5EF4-FFF2-40B4-BE49-F238E27FC236}">
                <a16:creationId xmlns:a16="http://schemas.microsoft.com/office/drawing/2014/main" id="{B010353F-0021-A6A6-7AAD-F717A1AFCF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399472">
            <a:off x="4166071" y="3938542"/>
            <a:ext cx="505780" cy="505780"/>
          </a:xfrm>
          <a:prstGeom prst="rect">
            <a:avLst/>
          </a:prstGeom>
        </p:spPr>
      </p:pic>
      <p:pic>
        <p:nvPicPr>
          <p:cNvPr id="18" name="Graphic 17" descr="Unlock with solid fill">
            <a:extLst>
              <a:ext uri="{FF2B5EF4-FFF2-40B4-BE49-F238E27FC236}">
                <a16:creationId xmlns:a16="http://schemas.microsoft.com/office/drawing/2014/main" id="{DFD88B52-5770-24AE-DA90-C15D215C08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46920">
            <a:off x="549941" y="3937501"/>
            <a:ext cx="505780" cy="505780"/>
          </a:xfrm>
          <a:prstGeom prst="rect">
            <a:avLst/>
          </a:prstGeom>
        </p:spPr>
      </p:pic>
      <p:sp>
        <p:nvSpPr>
          <p:cNvPr id="19" name="TextBox 18">
            <a:extLst>
              <a:ext uri="{FF2B5EF4-FFF2-40B4-BE49-F238E27FC236}">
                <a16:creationId xmlns:a16="http://schemas.microsoft.com/office/drawing/2014/main" id="{3CAFECEB-B7C7-BEBA-225D-D26BE3B2EBB8}"/>
              </a:ext>
            </a:extLst>
          </p:cNvPr>
          <p:cNvSpPr txBox="1"/>
          <p:nvPr/>
        </p:nvSpPr>
        <p:spPr bwMode="gray">
          <a:xfrm>
            <a:off x="619304" y="5713986"/>
            <a:ext cx="4321446" cy="288000"/>
          </a:xfrm>
          <a:prstGeom prst="rect">
            <a:avLst/>
          </a:prstGeom>
          <a:noFill/>
        </p:spPr>
        <p:txBody>
          <a:bodyPr wrap="none" lIns="0" tIns="0" rIns="0" bIns="0" rtlCol="0">
            <a:noAutofit/>
          </a:bodyPr>
          <a:lstStyle/>
          <a:p>
            <a:pPr algn="l">
              <a:lnSpc>
                <a:spcPct val="120000"/>
              </a:lnSpc>
              <a:spcBef>
                <a:spcPts val="200"/>
              </a:spcBef>
              <a:spcAft>
                <a:spcPts val="300"/>
              </a:spcAft>
            </a:pPr>
            <a:r>
              <a:rPr lang="en-US" sz="1600" spc="20" dirty="0"/>
              <a:t>Cannot obtain              (      ) from        and        alone!</a:t>
            </a:r>
            <a:endParaRPr lang="en-CH" sz="1600" spc="20" dirty="0" err="1"/>
          </a:p>
        </p:txBody>
      </p:sp>
      <p:grpSp>
        <p:nvGrpSpPr>
          <p:cNvPr id="32" name="Group 31">
            <a:extLst>
              <a:ext uri="{FF2B5EF4-FFF2-40B4-BE49-F238E27FC236}">
                <a16:creationId xmlns:a16="http://schemas.microsoft.com/office/drawing/2014/main" id="{517D331B-0C7C-766F-BFCA-208A9877157D}"/>
              </a:ext>
            </a:extLst>
          </p:cNvPr>
          <p:cNvGrpSpPr/>
          <p:nvPr/>
        </p:nvGrpSpPr>
        <p:grpSpPr>
          <a:xfrm>
            <a:off x="1855363" y="5605095"/>
            <a:ext cx="706450" cy="505781"/>
            <a:chOff x="1779782" y="4585920"/>
            <a:chExt cx="706450" cy="505781"/>
          </a:xfrm>
        </p:grpSpPr>
        <p:pic>
          <p:nvPicPr>
            <p:cNvPr id="27" name="Graphic 26" descr="Lock with solid fill">
              <a:extLst>
                <a:ext uri="{FF2B5EF4-FFF2-40B4-BE49-F238E27FC236}">
                  <a16:creationId xmlns:a16="http://schemas.microsoft.com/office/drawing/2014/main" id="{708861F1-53ED-9393-1949-3F8C171C56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81468">
              <a:off x="1980452" y="4585920"/>
              <a:ext cx="505780" cy="505780"/>
            </a:xfrm>
            <a:prstGeom prst="rect">
              <a:avLst/>
            </a:prstGeom>
          </p:spPr>
        </p:pic>
        <p:pic>
          <p:nvPicPr>
            <p:cNvPr id="29" name="Graphic 28" descr="Lock with solid fill">
              <a:extLst>
                <a:ext uri="{FF2B5EF4-FFF2-40B4-BE49-F238E27FC236}">
                  <a16:creationId xmlns:a16="http://schemas.microsoft.com/office/drawing/2014/main" id="{ADAB242D-C26B-008A-25E1-EB167A9F91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30191">
              <a:off x="1779782" y="4585921"/>
              <a:ext cx="505780" cy="505780"/>
            </a:xfrm>
            <a:prstGeom prst="rect">
              <a:avLst/>
            </a:prstGeom>
          </p:spPr>
        </p:pic>
        <p:cxnSp>
          <p:nvCxnSpPr>
            <p:cNvPr id="31" name="Straight Connector 30">
              <a:extLst>
                <a:ext uri="{FF2B5EF4-FFF2-40B4-BE49-F238E27FC236}">
                  <a16:creationId xmlns:a16="http://schemas.microsoft.com/office/drawing/2014/main" id="{550CA31E-3F08-8BCA-991D-09909B45F98E}"/>
                </a:ext>
              </a:extLst>
            </p:cNvPr>
            <p:cNvCxnSpPr>
              <a:cxnSpLocks/>
            </p:cNvCxnSpPr>
            <p:nvPr/>
          </p:nvCxnSpPr>
          <p:spPr bwMode="gray">
            <a:xfrm flipV="1">
              <a:off x="2117966" y="4689616"/>
              <a:ext cx="28575" cy="30956"/>
            </a:xfrm>
            <a:prstGeom prst="line">
              <a:avLst/>
            </a:prstGeom>
            <a:ln w="28575">
              <a:solidFill>
                <a:schemeClr val="accent3"/>
              </a:solidFill>
            </a:ln>
          </p:spPr>
          <p:style>
            <a:lnRef idx="1">
              <a:schemeClr val="dk1"/>
            </a:lnRef>
            <a:fillRef idx="0">
              <a:schemeClr val="dk1"/>
            </a:fillRef>
            <a:effectRef idx="0">
              <a:schemeClr val="dk1"/>
            </a:effectRef>
            <a:fontRef idx="minor">
              <a:schemeClr val="tx1"/>
            </a:fontRef>
          </p:style>
        </p:cxnSp>
      </p:grpSp>
      <p:pic>
        <p:nvPicPr>
          <p:cNvPr id="33" name="Graphic 32" descr="Key with solid fill">
            <a:extLst>
              <a:ext uri="{FF2B5EF4-FFF2-40B4-BE49-F238E27FC236}">
                <a16:creationId xmlns:a16="http://schemas.microsoft.com/office/drawing/2014/main" id="{75777E18-8CB6-BAC6-5620-9F8311ABFD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83517" y="5680911"/>
            <a:ext cx="366848" cy="366848"/>
          </a:xfrm>
          <a:prstGeom prst="rect">
            <a:avLst/>
          </a:prstGeom>
        </p:spPr>
      </p:pic>
      <p:pic>
        <p:nvPicPr>
          <p:cNvPr id="36" name="Graphic 35" descr="Lock with solid fill">
            <a:extLst>
              <a:ext uri="{FF2B5EF4-FFF2-40B4-BE49-F238E27FC236}">
                <a16:creationId xmlns:a16="http://schemas.microsoft.com/office/drawing/2014/main" id="{D779CCE9-A4E1-6091-8AA6-B66B1597CE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4743" y="5541979"/>
            <a:ext cx="505780" cy="505780"/>
          </a:xfrm>
          <a:prstGeom prst="rect">
            <a:avLst/>
          </a:prstGeom>
        </p:spPr>
      </p:pic>
      <p:pic>
        <p:nvPicPr>
          <p:cNvPr id="38" name="Graphic 37" descr="Lock with solid fill">
            <a:extLst>
              <a:ext uri="{FF2B5EF4-FFF2-40B4-BE49-F238E27FC236}">
                <a16:creationId xmlns:a16="http://schemas.microsoft.com/office/drawing/2014/main" id="{577A1B0A-9CF1-BBA1-FCE7-4BFC37A03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36793" y="5540898"/>
            <a:ext cx="505780" cy="505780"/>
          </a:xfrm>
          <a:prstGeom prst="rect">
            <a:avLst/>
          </a:prstGeom>
        </p:spPr>
      </p:pic>
      <p:sp>
        <p:nvSpPr>
          <p:cNvPr id="39" name="TextBox 38">
            <a:extLst>
              <a:ext uri="{FF2B5EF4-FFF2-40B4-BE49-F238E27FC236}">
                <a16:creationId xmlns:a16="http://schemas.microsoft.com/office/drawing/2014/main" id="{8E295DD7-71A1-AF99-EE0A-536D5D0D9921}"/>
              </a:ext>
            </a:extLst>
          </p:cNvPr>
          <p:cNvSpPr txBox="1"/>
          <p:nvPr/>
        </p:nvSpPr>
        <p:spPr bwMode="gray">
          <a:xfrm>
            <a:off x="7251037" y="5713986"/>
            <a:ext cx="4321446" cy="288000"/>
          </a:xfrm>
          <a:prstGeom prst="rect">
            <a:avLst/>
          </a:prstGeom>
          <a:noFill/>
        </p:spPr>
        <p:txBody>
          <a:bodyPr wrap="none" lIns="0" tIns="0" rIns="0" bIns="0" rtlCol="0">
            <a:noAutofit/>
          </a:bodyPr>
          <a:lstStyle/>
          <a:p>
            <a:pPr algn="l">
              <a:lnSpc>
                <a:spcPct val="120000"/>
              </a:lnSpc>
              <a:spcBef>
                <a:spcPts val="200"/>
              </a:spcBef>
              <a:spcAft>
                <a:spcPts val="300"/>
              </a:spcAft>
            </a:pPr>
            <a:r>
              <a:rPr lang="en-US" sz="1600" spc="20" dirty="0"/>
              <a:t>Cannot obtain         from              without       !</a:t>
            </a:r>
            <a:endParaRPr lang="en-CH" sz="1600" spc="20" dirty="0" err="1"/>
          </a:p>
        </p:txBody>
      </p:sp>
      <p:pic>
        <p:nvPicPr>
          <p:cNvPr id="40" name="Graphic 39" descr="Key with solid fill">
            <a:extLst>
              <a:ext uri="{FF2B5EF4-FFF2-40B4-BE49-F238E27FC236}">
                <a16:creationId xmlns:a16="http://schemas.microsoft.com/office/drawing/2014/main" id="{C1C2E92A-E011-22C4-FF18-683D140336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69967" y="5693808"/>
            <a:ext cx="366848" cy="366848"/>
          </a:xfrm>
          <a:prstGeom prst="rect">
            <a:avLst/>
          </a:prstGeom>
        </p:spPr>
      </p:pic>
      <p:pic>
        <p:nvPicPr>
          <p:cNvPr id="41" name="Graphic 40" descr="Box with solid fill">
            <a:extLst>
              <a:ext uri="{FF2B5EF4-FFF2-40B4-BE49-F238E27FC236}">
                <a16:creationId xmlns:a16="http://schemas.microsoft.com/office/drawing/2014/main" id="{D4E3BB54-C30B-8395-CCDA-24A533922BC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63968" y="5476652"/>
            <a:ext cx="801160" cy="801160"/>
          </a:xfrm>
          <a:prstGeom prst="rect">
            <a:avLst/>
          </a:prstGeom>
        </p:spPr>
      </p:pic>
      <p:pic>
        <p:nvPicPr>
          <p:cNvPr id="47" name="Graphic 46" descr="Lock with solid fill">
            <a:extLst>
              <a:ext uri="{FF2B5EF4-FFF2-40B4-BE49-F238E27FC236}">
                <a16:creationId xmlns:a16="http://schemas.microsoft.com/office/drawing/2014/main" id="{0718F44B-57F7-CACD-A72C-E79954B482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4091" y="5564147"/>
            <a:ext cx="505780" cy="505780"/>
          </a:xfrm>
          <a:prstGeom prst="rect">
            <a:avLst/>
          </a:prstGeom>
        </p:spPr>
      </p:pic>
      <p:pic>
        <p:nvPicPr>
          <p:cNvPr id="49" name="Graphic 48" descr="Old Key with solid fill">
            <a:extLst>
              <a:ext uri="{FF2B5EF4-FFF2-40B4-BE49-F238E27FC236}">
                <a16:creationId xmlns:a16="http://schemas.microsoft.com/office/drawing/2014/main" id="{996C6775-61EC-1153-E100-E45410A30B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05044" y="5680911"/>
            <a:ext cx="330168" cy="330168"/>
          </a:xfrm>
          <a:prstGeom prst="rect">
            <a:avLst/>
          </a:prstGeom>
        </p:spPr>
      </p:pic>
    </p:spTree>
    <p:extLst>
      <p:ext uri="{BB962C8B-B14F-4D97-AF65-F5344CB8AC3E}">
        <p14:creationId xmlns:p14="http://schemas.microsoft.com/office/powerpoint/2010/main" val="284454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0.25703 -0.19259 L -4.16667E-7 -2.96296E-6 " pathEditMode="relative" rAng="0" ptsTypes="AA">
                                      <p:cBhvr>
                                        <p:cTn id="30" dur="2000" fill="hold"/>
                                        <p:tgtEl>
                                          <p:spTgt spid="42"/>
                                        </p:tgtEl>
                                        <p:attrNameLst>
                                          <p:attrName>ppt_x</p:attrName>
                                          <p:attrName>ppt_y</p:attrName>
                                        </p:attrNameLst>
                                      </p:cBhvr>
                                      <p:rCtr x="-12852" y="9630"/>
                                    </p:animMotion>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0.25716 -0.19306 L -3.54167E-6 0 " pathEditMode="relative" rAng="0" ptsTypes="AA">
                                      <p:cBhvr>
                                        <p:cTn id="34" dur="2000" fill="hold"/>
                                        <p:tgtEl>
                                          <p:spTgt spid="34"/>
                                        </p:tgtEl>
                                        <p:attrNameLst>
                                          <p:attrName>ppt_x</p:attrName>
                                          <p:attrName>ppt_y</p:attrName>
                                        </p:attrNameLst>
                                      </p:cBhvr>
                                      <p:rCtr x="12852" y="9653"/>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42" presetClass="path" presetSubtype="0" accel="50000" decel="50000" fill="hold" nodeType="withEffect">
                                  <p:stCondLst>
                                    <p:cond delay="0"/>
                                  </p:stCondLst>
                                  <p:childTnLst>
                                    <p:animMotion origin="layout" path="M 0.00625 -0.19028 L 2.08333E-7 -1.11111E-6 " pathEditMode="relative" rAng="0" ptsTypes="AA">
                                      <p:cBhvr>
                                        <p:cTn id="40" dur="2000" fill="hold"/>
                                        <p:tgtEl>
                                          <p:spTgt spid="13"/>
                                        </p:tgtEl>
                                        <p:attrNameLst>
                                          <p:attrName>ppt_x</p:attrName>
                                          <p:attrName>ppt_y</p:attrName>
                                        </p:attrNameLst>
                                      </p:cBhvr>
                                      <p:rCtr x="-313" y="9514"/>
                                    </p:animMotion>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42" presetClass="path" presetSubtype="0" accel="50000" decel="50000" fill="hold" nodeType="withEffect">
                                  <p:stCondLst>
                                    <p:cond delay="0"/>
                                  </p:stCondLst>
                                  <p:childTnLst>
                                    <p:animMotion origin="layout" path="M -0.00678 -0.18982 L 0.00013 0.00116 " pathEditMode="relative" rAng="0" ptsTypes="AA">
                                      <p:cBhvr>
                                        <p:cTn id="44" dur="2000" fill="hold"/>
                                        <p:tgtEl>
                                          <p:spTgt spid="18"/>
                                        </p:tgtEl>
                                        <p:attrNameLst>
                                          <p:attrName>ppt_x</p:attrName>
                                          <p:attrName>ppt_y</p:attrName>
                                        </p:attrNameLst>
                                      </p:cBhvr>
                                      <p:rCtr x="339" y="9537"/>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
                                        </p:tgtEl>
                                        <p:attrNameLst>
                                          <p:attrName>style.visibility</p:attrName>
                                        </p:attrNameLst>
                                      </p:cBhvr>
                                      <p:to>
                                        <p:strVal val="visible"/>
                                      </p:to>
                                    </p:set>
                                  </p:childTnLst>
                                </p:cTn>
                              </p:par>
                              <p:par>
                                <p:cTn id="105" presetID="42" presetClass="path" presetSubtype="0" accel="50000" decel="50000" fill="hold" nodeType="withEffect">
                                  <p:stCondLst>
                                    <p:cond delay="0"/>
                                  </p:stCondLst>
                                  <p:childTnLst>
                                    <p:animMotion origin="layout" path="M -2.29167E-6 4.81481E-6 L -2.29167E-6 0.17129 " pathEditMode="relative" rAng="0" ptsTypes="AA">
                                      <p:cBhvr>
                                        <p:cTn id="106" dur="2000" fill="hold"/>
                                        <p:tgtEl>
                                          <p:spTgt spid="2"/>
                                        </p:tgtEl>
                                        <p:attrNameLst>
                                          <p:attrName>ppt_x</p:attrName>
                                          <p:attrName>ppt_y</p:attrName>
                                        </p:attrNameLst>
                                      </p:cBhvr>
                                      <p:rCtr x="0" y="8565"/>
                                    </p:animMotion>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52"/>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2"/>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0"/>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3.33333E-6 2.22222E-6 L 0.27461 0.18541 " pathEditMode="relative" rAng="0" ptsTypes="AA">
                                      <p:cBhvr>
                                        <p:cTn id="120" dur="2000" fill="hold"/>
                                        <p:tgtEl>
                                          <p:spTgt spid="50"/>
                                        </p:tgtEl>
                                        <p:attrNameLst>
                                          <p:attrName>ppt_x</p:attrName>
                                          <p:attrName>ppt_y</p:attrName>
                                        </p:attrNameLst>
                                      </p:cBhvr>
                                      <p:rCtr x="13724" y="9259"/>
                                    </p:animMotion>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50"/>
                                        </p:tgtEl>
                                        <p:attrNameLst>
                                          <p:attrName>style.visibility</p:attrName>
                                        </p:attrNameLst>
                                      </p:cBhvr>
                                      <p:to>
                                        <p:strVal val="hidden"/>
                                      </p:to>
                                    </p:set>
                                  </p:childTnLst>
                                </p:cTn>
                              </p:par>
                              <p:par>
                                <p:cTn id="125" presetID="1" presetClass="entr" presetSubtype="0" fill="hold" nodeType="with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nodeType="clickEffect">
                                  <p:stCondLst>
                                    <p:cond delay="0"/>
                                  </p:stCondLst>
                                  <p:childTnLst>
                                    <p:animMotion origin="layout" path="M -2.08333E-6 -2.59259E-6 L -0.28047 -2.59259E-6 " pathEditMode="relative" rAng="0" ptsTypes="AA">
                                      <p:cBhvr>
                                        <p:cTn id="130" dur="2000" fill="hold"/>
                                        <p:tgtEl>
                                          <p:spTgt spid="54"/>
                                        </p:tgtEl>
                                        <p:attrNameLst>
                                          <p:attrName>ppt_x</p:attrName>
                                          <p:attrName>ppt_y</p:attrName>
                                        </p:attrNameLst>
                                      </p:cBhvr>
                                      <p:rCtr x="-14023" y="0"/>
                                    </p:animMotion>
                                  </p:childTnLst>
                                </p:cTn>
                              </p:par>
                              <p:par>
                                <p:cTn id="131" presetID="42" presetClass="path" presetSubtype="0" accel="50000" decel="50000" fill="hold" nodeType="withEffect">
                                  <p:stCondLst>
                                    <p:cond delay="0"/>
                                  </p:stCondLst>
                                  <p:childTnLst>
                                    <p:animMotion origin="layout" path="M -2.29167E-6 3.7037E-6 L -0.2806 0.00578 " pathEditMode="relative" rAng="0" ptsTypes="AA">
                                      <p:cBhvr>
                                        <p:cTn id="132" dur="2000" fill="hold"/>
                                        <p:tgtEl>
                                          <p:spTgt spid="57"/>
                                        </p:tgtEl>
                                        <p:attrNameLst>
                                          <p:attrName>ppt_x</p:attrName>
                                          <p:attrName>ppt_y</p:attrName>
                                        </p:attrNameLst>
                                      </p:cBhvr>
                                      <p:rCtr x="-14036" y="278"/>
                                    </p:animMotion>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4"/>
                                        </p:tgtEl>
                                        <p:attrNameLst>
                                          <p:attrName>style.visibility</p:attrName>
                                        </p:attrNameLst>
                                      </p:cBhvr>
                                      <p:to>
                                        <p:strVal val="visible"/>
                                      </p:to>
                                    </p:set>
                                  </p:childTnLst>
                                </p:cTn>
                              </p:par>
                              <p:par>
                                <p:cTn id="137" presetID="42" presetClass="path" presetSubtype="0" accel="50000" decel="50000" fill="hold" nodeType="withEffect">
                                  <p:stCondLst>
                                    <p:cond delay="0"/>
                                  </p:stCondLst>
                                  <p:childTnLst>
                                    <p:animMotion origin="layout" path="M -1.875E-6 2.22222E-6 L 0.05886 0.18495 " pathEditMode="relative" rAng="0" ptsTypes="AA">
                                      <p:cBhvr>
                                        <p:cTn id="138" dur="2000" fill="hold"/>
                                        <p:tgtEl>
                                          <p:spTgt spid="4"/>
                                        </p:tgtEl>
                                        <p:attrNameLst>
                                          <p:attrName>ppt_x</p:attrName>
                                          <p:attrName>ppt_y</p:attrName>
                                        </p:attrNameLst>
                                      </p:cBhvr>
                                      <p:rCtr x="2943" y="9236"/>
                                    </p:animMotion>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6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4"/>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54"/>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57"/>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nodeType="clickEffect">
                                  <p:stCondLst>
                                    <p:cond delay="0"/>
                                  </p:stCondLst>
                                  <p:childTnLst>
                                    <p:set>
                                      <p:cBhvr>
                                        <p:cTn id="154" dur="1" fill="hold">
                                          <p:stCondLst>
                                            <p:cond delay="0"/>
                                          </p:stCondLst>
                                        </p:cTn>
                                        <p:tgtEl>
                                          <p:spTgt spid="67"/>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40"/>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47"/>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41"/>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P spid="74" grpId="0"/>
      <p:bldP spid="75" grpId="0"/>
      <p:bldP spid="19"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ABF899-80F8-4ADE-740F-28F058DA446F}"/>
              </a:ext>
            </a:extLst>
          </p:cNvPr>
          <p:cNvSpPr>
            <a:spLocks noGrp="1"/>
          </p:cNvSpPr>
          <p:nvPr>
            <p:ph type="body" sz="quarter" idx="15"/>
          </p:nvPr>
        </p:nvSpPr>
        <p:spPr/>
        <p:txBody>
          <a:bodyPr/>
          <a:lstStyle/>
          <a:p>
            <a:endParaRPr lang="en-CH"/>
          </a:p>
        </p:txBody>
      </p:sp>
      <p:sp>
        <p:nvSpPr>
          <p:cNvPr id="3" name="Title 2">
            <a:extLst>
              <a:ext uri="{FF2B5EF4-FFF2-40B4-BE49-F238E27FC236}">
                <a16:creationId xmlns:a16="http://schemas.microsoft.com/office/drawing/2014/main" id="{EA9A257E-7DBE-8DF9-24D7-C125D290AB1E}"/>
              </a:ext>
            </a:extLst>
          </p:cNvPr>
          <p:cNvSpPr>
            <a:spLocks noGrp="1"/>
          </p:cNvSpPr>
          <p:nvPr>
            <p:ph type="title"/>
          </p:nvPr>
        </p:nvSpPr>
        <p:spPr/>
        <p:txBody>
          <a:bodyPr/>
          <a:lstStyle/>
          <a:p>
            <a:r>
              <a:rPr lang="en-US"/>
              <a:t>Concrete Differences</a:t>
            </a:r>
            <a:endParaRPr lang="en-CH"/>
          </a:p>
        </p:txBody>
      </p:sp>
      <p:sp>
        <p:nvSpPr>
          <p:cNvPr id="4" name="Subtitle 3">
            <a:extLst>
              <a:ext uri="{FF2B5EF4-FFF2-40B4-BE49-F238E27FC236}">
                <a16:creationId xmlns:a16="http://schemas.microsoft.com/office/drawing/2014/main" id="{991C80A2-9049-CA86-3220-C3A0AAE221F4}"/>
              </a:ext>
            </a:extLst>
          </p:cNvPr>
          <p:cNvSpPr>
            <a:spLocks noGrp="1"/>
          </p:cNvSpPr>
          <p:nvPr>
            <p:ph type="subTitle" idx="17"/>
          </p:nvPr>
        </p:nvSpPr>
        <p:spPr/>
        <p:txBody>
          <a:bodyPr/>
          <a:lstStyle/>
          <a:p>
            <a:endParaRPr lang="en-CH"/>
          </a:p>
        </p:txBody>
      </p:sp>
      <p:sp>
        <p:nvSpPr>
          <p:cNvPr id="6" name="Date Placeholder 5">
            <a:extLst>
              <a:ext uri="{FF2B5EF4-FFF2-40B4-BE49-F238E27FC236}">
                <a16:creationId xmlns:a16="http://schemas.microsoft.com/office/drawing/2014/main" id="{00AFC139-B82F-630C-8CCC-5E77A4A9A894}"/>
              </a:ext>
            </a:extLst>
          </p:cNvPr>
          <p:cNvSpPr>
            <a:spLocks noGrp="1"/>
          </p:cNvSpPr>
          <p:nvPr>
            <p:ph type="dt" sz="half" idx="18"/>
          </p:nvPr>
        </p:nvSpPr>
        <p:spPr/>
        <p:txBody>
          <a:bodyPr/>
          <a:lstStyle/>
          <a:p>
            <a:fld id="{D27F4C84-B94E-461A-86D1-B00C5C2F1F2F}" type="datetime1">
              <a:rPr lang="de-DE" smtClean="0"/>
              <a:t>25.09.2025</a:t>
            </a:fld>
            <a:endParaRPr lang="en-GB"/>
          </a:p>
        </p:txBody>
      </p:sp>
      <p:sp>
        <p:nvSpPr>
          <p:cNvPr id="7" name="Footer Placeholder 6">
            <a:extLst>
              <a:ext uri="{FF2B5EF4-FFF2-40B4-BE49-F238E27FC236}">
                <a16:creationId xmlns:a16="http://schemas.microsoft.com/office/drawing/2014/main" id="{8FDDEBD0-20EB-E01C-BD22-9C29D7E1049D}"/>
              </a:ext>
            </a:extLst>
          </p:cNvPr>
          <p:cNvSpPr>
            <a:spLocks noGrp="1"/>
          </p:cNvSpPr>
          <p:nvPr>
            <p:ph type="ftr" sz="quarter" idx="19"/>
          </p:nvPr>
        </p:nvSpPr>
        <p:spPr/>
        <p:txBody>
          <a:bodyPr/>
          <a:lstStyle/>
          <a:p>
            <a:r>
              <a:rPr lang="en-GB"/>
              <a:t>Implementation &amp; Realization of PQC</a:t>
            </a:r>
          </a:p>
        </p:txBody>
      </p:sp>
      <p:sp>
        <p:nvSpPr>
          <p:cNvPr id="8" name="Slide Number Placeholder 7">
            <a:extLst>
              <a:ext uri="{FF2B5EF4-FFF2-40B4-BE49-F238E27FC236}">
                <a16:creationId xmlns:a16="http://schemas.microsoft.com/office/drawing/2014/main" id="{BB3EF213-84B8-1733-7DB3-B5C8A804461D}"/>
              </a:ext>
            </a:extLst>
          </p:cNvPr>
          <p:cNvSpPr>
            <a:spLocks noGrp="1"/>
          </p:cNvSpPr>
          <p:nvPr>
            <p:ph type="sldNum" sz="quarter" idx="20"/>
          </p:nvPr>
        </p:nvSpPr>
        <p:spPr/>
        <p:txBody>
          <a:bodyPr/>
          <a:lstStyle/>
          <a:p>
            <a:r>
              <a:rPr lang="de-DE"/>
              <a:t>|  </a:t>
            </a:r>
            <a:fld id="{8CF9DE7D-F270-4E16-BA04-5BCA8969A2EA}" type="slidenum">
              <a:rPr lang="de-DE" smtClean="0"/>
              <a:pPr/>
              <a:t>13</a:t>
            </a:fld>
            <a:endParaRPr lang="de-DE"/>
          </a:p>
        </p:txBody>
      </p:sp>
      <p:pic>
        <p:nvPicPr>
          <p:cNvPr id="9" name="Picture 2" descr="The shape of a KEM and Diffie–Hellman key agreement in TLS-compatible handshake is the same.">
            <a:extLst>
              <a:ext uri="{FF2B5EF4-FFF2-40B4-BE49-F238E27FC236}">
                <a16:creationId xmlns:a16="http://schemas.microsoft.com/office/drawing/2014/main" id="{152FF1A5-6F91-F0A2-246C-939BAD3188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20" t="13250" r="57276" b="15160"/>
          <a:stretch/>
        </p:blipFill>
        <p:spPr bwMode="auto">
          <a:xfrm>
            <a:off x="7951039" y="1845392"/>
            <a:ext cx="3802033" cy="43204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he shape of a KEM and Diffie–Hellman key agreement in TLS-compatible handshake is the same.">
            <a:extLst>
              <a:ext uri="{FF2B5EF4-FFF2-40B4-BE49-F238E27FC236}">
                <a16:creationId xmlns:a16="http://schemas.microsoft.com/office/drawing/2014/main" id="{4334C369-CB76-1FE2-F74F-2B450EC72E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068" t="14300" r="8742" b="13251"/>
          <a:stretch/>
        </p:blipFill>
        <p:spPr bwMode="auto">
          <a:xfrm>
            <a:off x="3678086" y="1845392"/>
            <a:ext cx="3631684" cy="43204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962A87-EF64-9F7F-8172-D1C8F4B9130F}"/>
              </a:ext>
            </a:extLst>
          </p:cNvPr>
          <p:cNvSpPr txBox="1"/>
          <p:nvPr/>
        </p:nvSpPr>
        <p:spPr bwMode="gray">
          <a:xfrm>
            <a:off x="4436416" y="1341344"/>
            <a:ext cx="2442519" cy="287431"/>
          </a:xfrm>
          <a:prstGeom prst="rect">
            <a:avLst/>
          </a:prstGeom>
          <a:noFill/>
        </p:spPr>
        <p:txBody>
          <a:bodyPr wrap="none" lIns="0" tIns="0" rIns="0" bIns="0" rtlCol="0">
            <a:noAutofit/>
          </a:bodyPr>
          <a:lstStyle/>
          <a:p>
            <a:pPr algn="ctr">
              <a:lnSpc>
                <a:spcPct val="120000"/>
              </a:lnSpc>
              <a:spcBef>
                <a:spcPts val="200"/>
              </a:spcBef>
              <a:spcAft>
                <a:spcPts val="300"/>
              </a:spcAft>
            </a:pPr>
            <a:r>
              <a:rPr lang="en-CH" sz="1600" b="1" spc="20"/>
              <a:t>Regular DH Key Agreement</a:t>
            </a:r>
          </a:p>
        </p:txBody>
      </p:sp>
      <p:sp>
        <p:nvSpPr>
          <p:cNvPr id="12" name="TextBox 11">
            <a:extLst>
              <a:ext uri="{FF2B5EF4-FFF2-40B4-BE49-F238E27FC236}">
                <a16:creationId xmlns:a16="http://schemas.microsoft.com/office/drawing/2014/main" id="{7F05B520-D07B-639C-3324-824E59DF2275}"/>
              </a:ext>
            </a:extLst>
          </p:cNvPr>
          <p:cNvSpPr txBox="1"/>
          <p:nvPr/>
        </p:nvSpPr>
        <p:spPr bwMode="gray">
          <a:xfrm>
            <a:off x="8630795" y="1341344"/>
            <a:ext cx="2442519" cy="287431"/>
          </a:xfrm>
          <a:prstGeom prst="rect">
            <a:avLst/>
          </a:prstGeom>
          <a:noFill/>
        </p:spPr>
        <p:txBody>
          <a:bodyPr wrap="none" lIns="0" tIns="0" rIns="0" bIns="0" rtlCol="0">
            <a:noAutofit/>
          </a:bodyPr>
          <a:lstStyle/>
          <a:p>
            <a:pPr algn="ctr">
              <a:lnSpc>
                <a:spcPct val="120000"/>
              </a:lnSpc>
              <a:spcBef>
                <a:spcPts val="200"/>
              </a:spcBef>
              <a:spcAft>
                <a:spcPts val="300"/>
              </a:spcAft>
            </a:pPr>
            <a:r>
              <a:rPr lang="en-CH" sz="1600" b="1" spc="20"/>
              <a:t>Key Agreement with a KEM</a:t>
            </a:r>
          </a:p>
        </p:txBody>
      </p:sp>
      <p:sp>
        <p:nvSpPr>
          <p:cNvPr id="13" name="Content Placeholder 4">
            <a:extLst>
              <a:ext uri="{FF2B5EF4-FFF2-40B4-BE49-F238E27FC236}">
                <a16:creationId xmlns:a16="http://schemas.microsoft.com/office/drawing/2014/main" id="{FC799BE8-341B-77FA-7949-4D1D96737156}"/>
              </a:ext>
            </a:extLst>
          </p:cNvPr>
          <p:cNvSpPr>
            <a:spLocks noGrp="1"/>
          </p:cNvSpPr>
          <p:nvPr>
            <p:ph idx="1"/>
          </p:nvPr>
        </p:nvSpPr>
        <p:spPr>
          <a:xfrm>
            <a:off x="619304" y="1628800"/>
            <a:ext cx="3058782" cy="4536000"/>
          </a:xfrm>
        </p:spPr>
        <p:txBody>
          <a:bodyPr/>
          <a:lstStyle/>
          <a:p>
            <a:r>
              <a:rPr lang="en-US" dirty="0"/>
              <a:t>Diffie-Hellman (DH) Key Agreement: </a:t>
            </a:r>
            <a:r>
              <a:rPr lang="en-US" dirty="0">
                <a:latin typeface="+mj-lt"/>
              </a:rPr>
              <a:t>symmetric information</a:t>
            </a:r>
          </a:p>
          <a:p>
            <a:pPr marL="285750" indent="-285750">
              <a:buFont typeface="Arial" panose="020B0604020202020204" pitchFamily="34" charset="0"/>
              <a:buChar char="•"/>
            </a:pPr>
            <a:r>
              <a:rPr lang="en-US" dirty="0"/>
              <a:t>Client: a </a:t>
            </a:r>
            <a:r>
              <a:rPr lang="en-US" dirty="0">
                <a:solidFill>
                  <a:schemeClr val="tx2"/>
                </a:solidFill>
                <a:latin typeface="+mj-lt"/>
              </a:rPr>
              <a:t>public key</a:t>
            </a:r>
            <a:r>
              <a:rPr lang="en-US" dirty="0">
                <a:solidFill>
                  <a:schemeClr val="tx2"/>
                </a:solidFill>
              </a:rPr>
              <a:t> </a:t>
            </a:r>
            <a:endParaRPr lang="en-US" dirty="0"/>
          </a:p>
          <a:p>
            <a:pPr marL="285750" indent="-285750">
              <a:buFont typeface="Arial" panose="020B0604020202020204" pitchFamily="34" charset="0"/>
              <a:buChar char="•"/>
            </a:pPr>
            <a:r>
              <a:rPr lang="en-US" dirty="0"/>
              <a:t>Server: a </a:t>
            </a:r>
            <a:r>
              <a:rPr lang="en-US" dirty="0">
                <a:solidFill>
                  <a:schemeClr val="tx2"/>
                </a:solidFill>
                <a:latin typeface="+mj-lt"/>
              </a:rPr>
              <a:t>public key</a:t>
            </a:r>
            <a:r>
              <a:rPr lang="en-US" dirty="0">
                <a:solidFill>
                  <a:schemeClr val="tx2"/>
                </a:solidFill>
              </a:rPr>
              <a:t>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KEM-based Key Agreement: </a:t>
            </a:r>
            <a:r>
              <a:rPr lang="en-US" dirty="0">
                <a:latin typeface="+mj-lt"/>
              </a:rPr>
              <a:t>asymmetric information</a:t>
            </a:r>
          </a:p>
          <a:p>
            <a:pPr marL="285750" indent="-285750">
              <a:buFont typeface="Arial" panose="020B0604020202020204" pitchFamily="34" charset="0"/>
              <a:buChar char="•"/>
            </a:pPr>
            <a:r>
              <a:rPr lang="en-US" dirty="0"/>
              <a:t>Client: a </a:t>
            </a:r>
            <a:r>
              <a:rPr lang="en-US" dirty="0">
                <a:solidFill>
                  <a:schemeClr val="tx2"/>
                </a:solidFill>
                <a:latin typeface="+mj-lt"/>
              </a:rPr>
              <a:t>public key</a:t>
            </a:r>
            <a:r>
              <a:rPr lang="en-US" dirty="0">
                <a:solidFill>
                  <a:schemeClr val="tx2"/>
                </a:solidFill>
              </a:rPr>
              <a:t> </a:t>
            </a:r>
          </a:p>
          <a:p>
            <a:pPr marL="285750" indent="-285750">
              <a:buFont typeface="Arial" panose="020B0604020202020204" pitchFamily="34" charset="0"/>
              <a:buChar char="•"/>
            </a:pPr>
            <a:r>
              <a:rPr lang="en-US" dirty="0"/>
              <a:t>Server: a</a:t>
            </a:r>
            <a:r>
              <a:rPr lang="en-US" dirty="0">
                <a:solidFill>
                  <a:schemeClr val="accent1"/>
                </a:solidFill>
                <a:latin typeface="+mj-lt"/>
              </a:rPr>
              <a:t> ciphertext</a:t>
            </a:r>
            <a:endParaRPr lang="en-US" dirty="0">
              <a:latin typeface="+mj-lt"/>
            </a:endParaRPr>
          </a:p>
        </p:txBody>
      </p:sp>
    </p:spTree>
    <p:extLst>
      <p:ext uri="{BB962C8B-B14F-4D97-AF65-F5344CB8AC3E}">
        <p14:creationId xmlns:p14="http://schemas.microsoft.com/office/powerpoint/2010/main" val="86979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81350E-C296-3A9A-B859-A5E21E55814B}"/>
              </a:ext>
            </a:extLst>
          </p:cNvPr>
          <p:cNvSpPr>
            <a:spLocks noGrp="1"/>
          </p:cNvSpPr>
          <p:nvPr>
            <p:ph type="body" sz="quarter" idx="19"/>
          </p:nvPr>
        </p:nvSpPr>
        <p:spPr/>
        <p:txBody>
          <a:bodyPr/>
          <a:lstStyle/>
          <a:p>
            <a:r>
              <a:rPr lang="en-US"/>
              <a:t>Standardization of</a:t>
            </a:r>
          </a:p>
          <a:p>
            <a:r>
              <a:rPr lang="en-US"/>
              <a:t>PQC</a:t>
            </a:r>
            <a:endParaRPr lang="en-CH"/>
          </a:p>
        </p:txBody>
      </p:sp>
      <p:sp>
        <p:nvSpPr>
          <p:cNvPr id="3" name="Date Placeholder 2">
            <a:extLst>
              <a:ext uri="{FF2B5EF4-FFF2-40B4-BE49-F238E27FC236}">
                <a16:creationId xmlns:a16="http://schemas.microsoft.com/office/drawing/2014/main" id="{BC718571-66D1-64E7-83BD-330BCE279CBE}"/>
              </a:ext>
            </a:extLst>
          </p:cNvPr>
          <p:cNvSpPr>
            <a:spLocks noGrp="1"/>
          </p:cNvSpPr>
          <p:nvPr>
            <p:ph type="dt" sz="half" idx="20"/>
          </p:nvPr>
        </p:nvSpPr>
        <p:spPr/>
        <p:txBody>
          <a:bodyPr/>
          <a:lstStyle/>
          <a:p>
            <a:fld id="{E010391A-BC12-4434-9F29-5CF521ED1ECA}" type="datetime1">
              <a:rPr lang="de-DE" smtClean="0"/>
              <a:t>25.09.2025</a:t>
            </a:fld>
            <a:endParaRPr lang="en-GB"/>
          </a:p>
        </p:txBody>
      </p:sp>
      <p:sp>
        <p:nvSpPr>
          <p:cNvPr id="4" name="Footer Placeholder 3">
            <a:extLst>
              <a:ext uri="{FF2B5EF4-FFF2-40B4-BE49-F238E27FC236}">
                <a16:creationId xmlns:a16="http://schemas.microsoft.com/office/drawing/2014/main" id="{6FBF7485-B7E6-8F1D-2F8A-9A49C995D029}"/>
              </a:ext>
            </a:extLst>
          </p:cNvPr>
          <p:cNvSpPr>
            <a:spLocks noGrp="1"/>
          </p:cNvSpPr>
          <p:nvPr>
            <p:ph type="ftr" sz="quarter" idx="21"/>
          </p:nvPr>
        </p:nvSpPr>
        <p:spPr/>
        <p:txBody>
          <a:bodyPr/>
          <a:lstStyle/>
          <a:p>
            <a:r>
              <a:rPr lang="en-GB"/>
              <a:t>Implementation &amp; Realization of PQC</a:t>
            </a:r>
          </a:p>
        </p:txBody>
      </p:sp>
      <p:sp>
        <p:nvSpPr>
          <p:cNvPr id="5" name="Slide Number Placeholder 4">
            <a:extLst>
              <a:ext uri="{FF2B5EF4-FFF2-40B4-BE49-F238E27FC236}">
                <a16:creationId xmlns:a16="http://schemas.microsoft.com/office/drawing/2014/main" id="{FB0BF0E5-FBAF-1137-B9A1-940FE0FE712A}"/>
              </a:ext>
            </a:extLst>
          </p:cNvPr>
          <p:cNvSpPr>
            <a:spLocks noGrp="1"/>
          </p:cNvSpPr>
          <p:nvPr>
            <p:ph type="sldNum" sz="quarter" idx="22"/>
          </p:nvPr>
        </p:nvSpPr>
        <p:spPr/>
        <p:txBody>
          <a:bodyPr/>
          <a:lstStyle/>
          <a:p>
            <a:r>
              <a:rPr lang="de-DE"/>
              <a:t>|  </a:t>
            </a:r>
            <a:fld id="{8CF9DE7D-F270-4E16-BA04-5BCA8969A2EA}" type="slidenum">
              <a:rPr lang="de-DE" smtClean="0"/>
              <a:pPr/>
              <a:t>14</a:t>
            </a:fld>
            <a:endParaRPr lang="de-DE"/>
          </a:p>
        </p:txBody>
      </p:sp>
    </p:spTree>
    <p:extLst>
      <p:ext uri="{BB962C8B-B14F-4D97-AF65-F5344CB8AC3E}">
        <p14:creationId xmlns:p14="http://schemas.microsoft.com/office/powerpoint/2010/main" val="97127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40D506C-C97E-AD02-CAEF-FCBB0B2298A9}"/>
              </a:ext>
            </a:extLst>
          </p:cNvPr>
          <p:cNvSpPr>
            <a:spLocks noGrp="1"/>
          </p:cNvSpPr>
          <p:nvPr>
            <p:ph type="body" sz="quarter" idx="15"/>
          </p:nvPr>
        </p:nvSpPr>
        <p:spPr/>
        <p:txBody>
          <a:bodyPr/>
          <a:lstStyle/>
          <a:p>
            <a:endParaRPr lang="en-CH"/>
          </a:p>
        </p:txBody>
      </p:sp>
      <p:sp>
        <p:nvSpPr>
          <p:cNvPr id="5" name="Title 4">
            <a:extLst>
              <a:ext uri="{FF2B5EF4-FFF2-40B4-BE49-F238E27FC236}">
                <a16:creationId xmlns:a16="http://schemas.microsoft.com/office/drawing/2014/main" id="{F16AEB71-926C-6B89-7B07-ED1C5D9E7A31}"/>
              </a:ext>
            </a:extLst>
          </p:cNvPr>
          <p:cNvSpPr>
            <a:spLocks noGrp="1"/>
          </p:cNvSpPr>
          <p:nvPr>
            <p:ph type="title"/>
          </p:nvPr>
        </p:nvSpPr>
        <p:spPr/>
        <p:txBody>
          <a:bodyPr/>
          <a:lstStyle/>
          <a:p>
            <a:r>
              <a:rPr lang="en-CH"/>
              <a:t>Standardization by NIST</a:t>
            </a:r>
          </a:p>
        </p:txBody>
      </p:sp>
      <p:sp>
        <p:nvSpPr>
          <p:cNvPr id="8" name="Subtitle 7">
            <a:extLst>
              <a:ext uri="{FF2B5EF4-FFF2-40B4-BE49-F238E27FC236}">
                <a16:creationId xmlns:a16="http://schemas.microsoft.com/office/drawing/2014/main" id="{09B20BE2-09B0-9A9B-147D-914E82090DE6}"/>
              </a:ext>
            </a:extLst>
          </p:cNvPr>
          <p:cNvSpPr>
            <a:spLocks noGrp="1"/>
          </p:cNvSpPr>
          <p:nvPr>
            <p:ph type="subTitle" idx="17"/>
          </p:nvPr>
        </p:nvSpPr>
        <p:spPr/>
        <p:txBody>
          <a:bodyPr/>
          <a:lstStyle/>
          <a:p>
            <a:endParaRPr lang="en-CH"/>
          </a:p>
        </p:txBody>
      </p:sp>
      <p:sp>
        <p:nvSpPr>
          <p:cNvPr id="3" name="Footer Placeholder 2">
            <a:extLst>
              <a:ext uri="{FF2B5EF4-FFF2-40B4-BE49-F238E27FC236}">
                <a16:creationId xmlns:a16="http://schemas.microsoft.com/office/drawing/2014/main" id="{69DBCC5C-6134-0202-8F77-4E2531528035}"/>
              </a:ext>
            </a:extLst>
          </p:cNvPr>
          <p:cNvSpPr>
            <a:spLocks noGrp="1"/>
          </p:cNvSpPr>
          <p:nvPr>
            <p:ph type="ftr" sz="quarter" idx="19"/>
          </p:nvPr>
        </p:nvSpPr>
        <p:spPr/>
        <p:txBody>
          <a:bodyPr/>
          <a:lstStyle/>
          <a:p>
            <a:r>
              <a:rPr lang="en-GB"/>
              <a:t>Implementation &amp; Realization of PQC</a:t>
            </a:r>
          </a:p>
        </p:txBody>
      </p:sp>
      <p:sp>
        <p:nvSpPr>
          <p:cNvPr id="4" name="Slide Number Placeholder 3">
            <a:extLst>
              <a:ext uri="{FF2B5EF4-FFF2-40B4-BE49-F238E27FC236}">
                <a16:creationId xmlns:a16="http://schemas.microsoft.com/office/drawing/2014/main" id="{658A2D75-5FDE-50B0-5C5E-B428B555F391}"/>
              </a:ext>
            </a:extLst>
          </p:cNvPr>
          <p:cNvSpPr>
            <a:spLocks noGrp="1"/>
          </p:cNvSpPr>
          <p:nvPr>
            <p:ph type="sldNum" sz="quarter" idx="20"/>
          </p:nvPr>
        </p:nvSpPr>
        <p:spPr/>
        <p:txBody>
          <a:bodyPr/>
          <a:lstStyle/>
          <a:p>
            <a:pPr lvl="0"/>
            <a:fld id="{012BDF95-E7CE-7D47-A120-07702CEF71E1}" type="slidenum">
              <a:rPr lang="en-PT" smtClean="0"/>
              <a:t>15</a:t>
            </a:fld>
            <a:endParaRPr lang="en-PT"/>
          </a:p>
        </p:txBody>
      </p:sp>
      <p:cxnSp>
        <p:nvCxnSpPr>
          <p:cNvPr id="9" name="Straight Connector 8">
            <a:extLst>
              <a:ext uri="{FF2B5EF4-FFF2-40B4-BE49-F238E27FC236}">
                <a16:creationId xmlns:a16="http://schemas.microsoft.com/office/drawing/2014/main" id="{D86365CE-A3C0-D6F3-F1D4-00816AC5BFA2}"/>
              </a:ext>
            </a:extLst>
          </p:cNvPr>
          <p:cNvCxnSpPr>
            <a:cxnSpLocks/>
          </p:cNvCxnSpPr>
          <p:nvPr/>
        </p:nvCxnSpPr>
        <p:spPr>
          <a:xfrm flipH="1">
            <a:off x="5395734" y="2039609"/>
            <a:ext cx="3205" cy="2284738"/>
          </a:xfrm>
          <a:prstGeom prst="line">
            <a:avLst/>
          </a:prstGeom>
          <a:noFill/>
          <a:ln w="12700" cap="flat">
            <a:solidFill>
              <a:schemeClr val="tx2">
                <a:lumMod val="50000"/>
              </a:schemeClr>
            </a:solidFill>
            <a:prstDash val="dash"/>
            <a:miter lim="400000"/>
            <a:headEnd type="none" w="med" len="med"/>
            <a:tailEnd type="none" w="med" len="med"/>
          </a:ln>
          <a:effectLst/>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2790D8D6-604E-B787-D0A8-D8B86551EDFA}"/>
              </a:ext>
            </a:extLst>
          </p:cNvPr>
          <p:cNvSpPr txBox="1"/>
          <p:nvPr/>
        </p:nvSpPr>
        <p:spPr>
          <a:xfrm>
            <a:off x="1274592" y="1567685"/>
            <a:ext cx="79508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chorCtr="0">
            <a:spAutoFit/>
          </a:bodyPr>
          <a:lstStyle/>
          <a:p>
            <a:pPr marL="0" marR="0" lvl="0" indent="0" algn="l" defTabSz="82547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ea typeface="+mn-ea"/>
                <a:cs typeface="Assistant" pitchFamily="2" charset="-79"/>
                <a:sym typeface="Helvetica Light"/>
              </a:rPr>
              <a:t>2016</a:t>
            </a:r>
          </a:p>
        </p:txBody>
      </p:sp>
      <p:sp>
        <p:nvSpPr>
          <p:cNvPr id="11" name="TextBox 10">
            <a:extLst>
              <a:ext uri="{FF2B5EF4-FFF2-40B4-BE49-F238E27FC236}">
                <a16:creationId xmlns:a16="http://schemas.microsoft.com/office/drawing/2014/main" id="{6388E514-D62E-B7A9-36A4-B9BB2145720D}"/>
              </a:ext>
            </a:extLst>
          </p:cNvPr>
          <p:cNvSpPr txBox="1"/>
          <p:nvPr/>
        </p:nvSpPr>
        <p:spPr>
          <a:xfrm>
            <a:off x="6575117" y="1567685"/>
            <a:ext cx="131834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defPPr>
              <a:defRPr lang="en-US"/>
            </a:defPPr>
            <a:lvl1pPr defTabSz="825479">
              <a:defRPr sz="2400" b="1">
                <a:latin typeface="Assistant" pitchFamily="2" charset="-79"/>
                <a:cs typeface="Assistant" pitchFamily="2" charset="-79"/>
              </a:defRPr>
            </a:lvl1pPr>
          </a:lstStyle>
          <a:p>
            <a:pPr marL="0" marR="0" lvl="0" indent="0" algn="l" defTabSz="82547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mn-lt"/>
                <a:ea typeface="+mn-ea"/>
                <a:cs typeface="Assistant" pitchFamily="2" charset="-79"/>
                <a:sym typeface="Helvetica Light"/>
              </a:rPr>
              <a:t>08/2024</a:t>
            </a:r>
          </a:p>
        </p:txBody>
      </p:sp>
      <p:sp>
        <p:nvSpPr>
          <p:cNvPr id="12" name="Triangle 11">
            <a:extLst>
              <a:ext uri="{FF2B5EF4-FFF2-40B4-BE49-F238E27FC236}">
                <a16:creationId xmlns:a16="http://schemas.microsoft.com/office/drawing/2014/main" id="{C5C83286-DEF0-453A-4BB7-012933004397}"/>
              </a:ext>
            </a:extLst>
          </p:cNvPr>
          <p:cNvSpPr/>
          <p:nvPr/>
        </p:nvSpPr>
        <p:spPr>
          <a:xfrm rot="5400000">
            <a:off x="3006287" y="995793"/>
            <a:ext cx="2122077" cy="4763671"/>
          </a:xfrm>
          <a:prstGeom prst="triangle">
            <a:avLst>
              <a:gd name="adj" fmla="val 48896"/>
            </a:avLst>
          </a:prstGeom>
          <a:gradFill flip="none" rotWithShape="1">
            <a:gsLst>
              <a:gs pos="0">
                <a:schemeClr val="tx1"/>
              </a:gs>
              <a:gs pos="76000">
                <a:schemeClr val="tx2">
                  <a:lumMod val="50000"/>
                  <a:tint val="44500"/>
                  <a:satMod val="160000"/>
                </a:schemeClr>
              </a:gs>
              <a:gs pos="100000">
                <a:schemeClr val="tx2">
                  <a:lumMod val="50000"/>
                  <a:tint val="23500"/>
                  <a:satMod val="160000"/>
                </a:schemeClr>
              </a:gs>
            </a:gsLst>
            <a:lin ang="16200000" scaled="1"/>
            <a:tileRect/>
          </a:gradFill>
        </p:spPr>
        <p:txBody>
          <a:bodyPr wrap="non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Assistant" pitchFamily="2" charset="-79"/>
              <a:ea typeface="+mn-ea"/>
              <a:cs typeface="Assistant" pitchFamily="2" charset="-79"/>
              <a:sym typeface="Helvetica Light"/>
            </a:endParaRPr>
          </a:p>
        </p:txBody>
      </p:sp>
      <p:sp>
        <p:nvSpPr>
          <p:cNvPr id="13" name="TextBox 12">
            <a:extLst>
              <a:ext uri="{FF2B5EF4-FFF2-40B4-BE49-F238E27FC236}">
                <a16:creationId xmlns:a16="http://schemas.microsoft.com/office/drawing/2014/main" id="{44AF6058-C574-1D26-CC46-35C3280E9B21}"/>
              </a:ext>
            </a:extLst>
          </p:cNvPr>
          <p:cNvSpPr txBox="1"/>
          <p:nvPr/>
        </p:nvSpPr>
        <p:spPr>
          <a:xfrm>
            <a:off x="1765837" y="3014245"/>
            <a:ext cx="3589493"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pPr marL="0" marR="0" lvl="0" indent="0" algn="l" defTabSz="825479"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Assistant" pitchFamily="2" charset="-79"/>
                <a:sym typeface="Helvetica Light"/>
              </a:rPr>
              <a:t>82 Candidate Algorithms from 25 countries</a:t>
            </a:r>
          </a:p>
        </p:txBody>
      </p:sp>
      <p:sp>
        <p:nvSpPr>
          <p:cNvPr id="14" name="TextBox 13">
            <a:extLst>
              <a:ext uri="{FF2B5EF4-FFF2-40B4-BE49-F238E27FC236}">
                <a16:creationId xmlns:a16="http://schemas.microsoft.com/office/drawing/2014/main" id="{54023782-FC5B-BD3F-E3F3-B432BE0A70B8}"/>
              </a:ext>
            </a:extLst>
          </p:cNvPr>
          <p:cNvSpPr txBox="1"/>
          <p:nvPr/>
        </p:nvSpPr>
        <p:spPr>
          <a:xfrm>
            <a:off x="6449161" y="2874419"/>
            <a:ext cx="1437893"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chorCtr="0">
            <a:spAutoFit/>
          </a:bodyPr>
          <a:lstStyle>
            <a:defPPr>
              <a:defRPr lang="en-US"/>
            </a:defPPr>
            <a:lvl1pPr defTabSz="825479">
              <a:defRPr sz="2400" b="1">
                <a:latin typeface="Assistant" pitchFamily="2" charset="-79"/>
                <a:cs typeface="Assistant" pitchFamily="2" charset="-79"/>
              </a:defRPr>
            </a:lvl1pPr>
          </a:lstStyle>
          <a:p>
            <a:pPr marL="0" marR="0" lvl="0" indent="0" algn="ctr" defTabSz="82547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mj-lt"/>
                <a:ea typeface="+mn-ea"/>
                <a:cs typeface="Assistant" pitchFamily="2" charset="-79"/>
                <a:sym typeface="Helvetica Light"/>
              </a:rPr>
              <a:t>3 </a:t>
            </a:r>
            <a:r>
              <a:rPr lang="en-US" sz="2000" b="0" dirty="0">
                <a:latin typeface="+mj-lt"/>
                <a:sym typeface="Helvetica Light"/>
              </a:rPr>
              <a:t>algorithms</a:t>
            </a:r>
            <a:br>
              <a:rPr kumimoji="0" lang="en-US" sz="2000" b="0" i="0" u="none" strike="noStrike" kern="1200" cap="none" spc="0" normalizeH="0" baseline="0" noProof="0" dirty="0">
                <a:ln>
                  <a:noFill/>
                </a:ln>
                <a:effectLst/>
                <a:uLnTx/>
                <a:uFillTx/>
                <a:latin typeface="+mj-lt"/>
                <a:ea typeface="+mn-ea"/>
                <a:cs typeface="Assistant" pitchFamily="2" charset="-79"/>
                <a:sym typeface="Helvetica Light"/>
              </a:rPr>
            </a:br>
            <a:r>
              <a:rPr kumimoji="0" lang="en-US" sz="2000" b="0" i="0" u="none" strike="noStrike" kern="1200" cap="none" spc="0" normalizeH="0" baseline="0" noProof="0" dirty="0">
                <a:ln>
                  <a:noFill/>
                </a:ln>
                <a:effectLst/>
                <a:uLnTx/>
                <a:uFillTx/>
                <a:latin typeface="+mj-lt"/>
                <a:ea typeface="+mn-ea"/>
                <a:cs typeface="Assistant" pitchFamily="2" charset="-79"/>
                <a:sym typeface="Helvetica Light"/>
              </a:rPr>
              <a:t>standardized</a:t>
            </a:r>
          </a:p>
          <a:p>
            <a:pPr marL="0" marR="0" lvl="0" indent="0" algn="ctr" defTabSz="825479" rtl="0" eaLnBrk="1" fontAlgn="auto" latinLnBrk="0" hangingPunct="1">
              <a:lnSpc>
                <a:spcPct val="100000"/>
              </a:lnSpc>
              <a:spcBef>
                <a:spcPts val="0"/>
              </a:spcBef>
              <a:spcAft>
                <a:spcPts val="0"/>
              </a:spcAft>
              <a:buClrTx/>
              <a:buSzTx/>
              <a:buFontTx/>
              <a:buNone/>
              <a:tabLst/>
              <a:defRPr/>
            </a:pPr>
            <a:r>
              <a:rPr lang="en-US" sz="2000" b="0" dirty="0">
                <a:latin typeface="+mj-lt"/>
                <a:sym typeface="Helvetica Light"/>
              </a:rPr>
              <a:t>(FIPS 203-5)</a:t>
            </a:r>
            <a:endParaRPr kumimoji="0" lang="en-US" sz="2400" b="0" i="0" u="none" strike="noStrike" kern="1200" cap="none" spc="0" normalizeH="0" baseline="0" noProof="0" dirty="0">
              <a:ln>
                <a:noFill/>
              </a:ln>
              <a:effectLst/>
              <a:uLnTx/>
              <a:uFillTx/>
              <a:latin typeface="+mj-lt"/>
              <a:ea typeface="+mn-ea"/>
              <a:cs typeface="Assistant" pitchFamily="2" charset="-79"/>
              <a:sym typeface="Helvetica Light"/>
            </a:endParaRPr>
          </a:p>
        </p:txBody>
      </p:sp>
      <p:sp>
        <p:nvSpPr>
          <p:cNvPr id="15" name="Triangle 14">
            <a:extLst>
              <a:ext uri="{FF2B5EF4-FFF2-40B4-BE49-F238E27FC236}">
                <a16:creationId xmlns:a16="http://schemas.microsoft.com/office/drawing/2014/main" id="{D65591E7-B8C6-1082-0E8B-1D14BB5BE2AE}"/>
              </a:ext>
            </a:extLst>
          </p:cNvPr>
          <p:cNvSpPr/>
          <p:nvPr/>
        </p:nvSpPr>
        <p:spPr>
          <a:xfrm rot="5400000">
            <a:off x="7033084" y="2464814"/>
            <a:ext cx="2207116" cy="5481816"/>
          </a:xfrm>
          <a:prstGeom prst="triangle">
            <a:avLst>
              <a:gd name="adj" fmla="val 48896"/>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t="100000" r="100000"/>
            </a:path>
            <a:tileRect l="-100000" b="-100000"/>
          </a:gradFill>
        </p:spPr>
        <p:txBody>
          <a:bodyPr wrap="non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Assistant" pitchFamily="2" charset="-79"/>
              <a:ea typeface="+mn-ea"/>
              <a:cs typeface="Assistant" pitchFamily="2" charset="-79"/>
              <a:sym typeface="Helvetica Light"/>
            </a:endParaRPr>
          </a:p>
        </p:txBody>
      </p:sp>
      <p:sp>
        <p:nvSpPr>
          <p:cNvPr id="16" name="TextBox 15">
            <a:extLst>
              <a:ext uri="{FF2B5EF4-FFF2-40B4-BE49-F238E27FC236}">
                <a16:creationId xmlns:a16="http://schemas.microsoft.com/office/drawing/2014/main" id="{D5246AC2-F9DD-5B5D-1527-05F704D2FE1A}"/>
              </a:ext>
            </a:extLst>
          </p:cNvPr>
          <p:cNvSpPr txBox="1"/>
          <p:nvPr/>
        </p:nvSpPr>
        <p:spPr>
          <a:xfrm>
            <a:off x="5032689" y="1567685"/>
            <a:ext cx="79508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chorCtr="0">
            <a:spAutoFit/>
          </a:bodyPr>
          <a:lstStyle>
            <a:defPPr>
              <a:defRPr lang="en-US"/>
            </a:defPPr>
            <a:lvl1pPr defTabSz="825479">
              <a:defRPr sz="2400" b="1">
                <a:latin typeface="Assistant" pitchFamily="2" charset="-79"/>
                <a:cs typeface="Assistant" pitchFamily="2" charset="-79"/>
              </a:defRPr>
            </a:lvl1pPr>
          </a:lstStyle>
          <a:p>
            <a:pPr marL="0" marR="0" lvl="0" indent="0" algn="l" defTabSz="82547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mn-lt"/>
                <a:ea typeface="+mn-ea"/>
                <a:cs typeface="Assistant" pitchFamily="2" charset="-79"/>
                <a:sym typeface="Helvetica Light"/>
              </a:rPr>
              <a:t>2022</a:t>
            </a:r>
          </a:p>
        </p:txBody>
      </p:sp>
      <p:sp>
        <p:nvSpPr>
          <p:cNvPr id="17" name="TextBox 16">
            <a:extLst>
              <a:ext uri="{FF2B5EF4-FFF2-40B4-BE49-F238E27FC236}">
                <a16:creationId xmlns:a16="http://schemas.microsoft.com/office/drawing/2014/main" id="{E750CA79-19EA-5AAD-50F9-2C2EC7522FB2}"/>
              </a:ext>
            </a:extLst>
          </p:cNvPr>
          <p:cNvSpPr txBox="1"/>
          <p:nvPr/>
        </p:nvSpPr>
        <p:spPr>
          <a:xfrm>
            <a:off x="5508377" y="4775170"/>
            <a:ext cx="2685929"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pPr marL="0" marR="0" lvl="0" indent="0" algn="l" defTabSz="825479"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Assistant" pitchFamily="2" charset="-79"/>
                <a:sym typeface="Helvetica Light"/>
              </a:rPr>
              <a:t>Ongoing evaluation</a:t>
            </a:r>
          </a:p>
          <a:p>
            <a:pPr marL="0" marR="0" lvl="0" indent="0" algn="l" defTabSz="825479"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mj-lt"/>
                <a:ea typeface="+mn-ea"/>
                <a:cs typeface="Assistant" pitchFamily="2" charset="-79"/>
                <a:sym typeface="Helvetica Light"/>
              </a:rPr>
              <a:t>of 2 additional sets</a:t>
            </a:r>
            <a:r>
              <a:rPr kumimoji="0" lang="en-US" sz="2400" b="1" i="0" u="none" strike="noStrike" kern="1200" cap="none" spc="0" normalizeH="0" baseline="0" noProof="0" dirty="0">
                <a:ln>
                  <a:noFill/>
                </a:ln>
                <a:solidFill>
                  <a:srgbClr val="FFFFFF"/>
                </a:solidFill>
                <a:effectLst/>
                <a:uLnTx/>
                <a:uFillTx/>
                <a:latin typeface="Assistant" pitchFamily="2" charset="-79"/>
                <a:ea typeface="+mn-ea"/>
                <a:cs typeface="Assistant" pitchFamily="2" charset="-79"/>
                <a:sym typeface="Helvetica Light"/>
              </a:rPr>
              <a:t> </a:t>
            </a:r>
          </a:p>
        </p:txBody>
      </p:sp>
      <p:cxnSp>
        <p:nvCxnSpPr>
          <p:cNvPr id="18" name="Straight Connector 17">
            <a:extLst>
              <a:ext uri="{FF2B5EF4-FFF2-40B4-BE49-F238E27FC236}">
                <a16:creationId xmlns:a16="http://schemas.microsoft.com/office/drawing/2014/main" id="{A4F78228-9D11-DAE6-7034-7E3241396B11}"/>
              </a:ext>
            </a:extLst>
          </p:cNvPr>
          <p:cNvCxnSpPr>
            <a:cxnSpLocks/>
          </p:cNvCxnSpPr>
          <p:nvPr/>
        </p:nvCxnSpPr>
        <p:spPr>
          <a:xfrm flipH="1">
            <a:off x="7168108" y="2049404"/>
            <a:ext cx="1908" cy="602015"/>
          </a:xfrm>
          <a:prstGeom prst="line">
            <a:avLst/>
          </a:prstGeom>
          <a:noFill/>
          <a:ln w="12700" cap="flat">
            <a:solidFill>
              <a:schemeClr val="tx2">
                <a:lumMod val="50000"/>
              </a:schemeClr>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ED84F89F-DA0D-7BA4-48C5-2131492A30A6}"/>
              </a:ext>
            </a:extLst>
          </p:cNvPr>
          <p:cNvSpPr txBox="1"/>
          <p:nvPr/>
        </p:nvSpPr>
        <p:spPr>
          <a:xfrm>
            <a:off x="8274292" y="1556792"/>
            <a:ext cx="130499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defPPr>
              <a:defRPr lang="en-US"/>
            </a:defPPr>
            <a:lvl1pPr defTabSz="825479">
              <a:defRPr sz="2400" b="1">
                <a:latin typeface="Assistant" pitchFamily="2" charset="-79"/>
                <a:cs typeface="Assistant" pitchFamily="2" charset="-79"/>
              </a:defRPr>
            </a:lvl1pPr>
          </a:lstStyle>
          <a:p>
            <a:pPr marL="0" marR="0" lvl="0" indent="0" algn="l" defTabSz="82547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mn-lt"/>
                <a:ea typeface="+mn-ea"/>
                <a:cs typeface="Assistant" pitchFamily="2" charset="-79"/>
                <a:sym typeface="Helvetica Light"/>
              </a:rPr>
              <a:t>03/2025</a:t>
            </a:r>
          </a:p>
        </p:txBody>
      </p:sp>
      <p:sp>
        <p:nvSpPr>
          <p:cNvPr id="20" name="TextBox 19">
            <a:extLst>
              <a:ext uri="{FF2B5EF4-FFF2-40B4-BE49-F238E27FC236}">
                <a16:creationId xmlns:a16="http://schemas.microsoft.com/office/drawing/2014/main" id="{16BE05CE-6FA8-31BB-7160-6754D4D8D1F6}"/>
              </a:ext>
            </a:extLst>
          </p:cNvPr>
          <p:cNvSpPr txBox="1"/>
          <p:nvPr/>
        </p:nvSpPr>
        <p:spPr>
          <a:xfrm>
            <a:off x="8062696" y="2719513"/>
            <a:ext cx="1728185"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defPPr>
              <a:defRPr lang="en-US"/>
            </a:defPPr>
            <a:lvl1pPr defTabSz="825479">
              <a:defRPr sz="2400" b="1">
                <a:latin typeface="Assistant" pitchFamily="2" charset="-79"/>
                <a:cs typeface="Assistant" pitchFamily="2" charset="-79"/>
              </a:defRPr>
            </a:lvl1pPr>
          </a:lstStyle>
          <a:p>
            <a:pPr marL="0" marR="0" lvl="0" indent="0" algn="ctr" defTabSz="82547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mj-lt"/>
                <a:ea typeface="+mn-ea"/>
                <a:cs typeface="Assistant" pitchFamily="2" charset="-79"/>
                <a:sym typeface="Helvetica Light"/>
              </a:rPr>
              <a:t>2 more algorithms</a:t>
            </a:r>
            <a:br>
              <a:rPr kumimoji="0" lang="en-US" sz="2000" b="0" i="0" u="none" strike="noStrike" kern="1200" cap="none" spc="0" normalizeH="0" baseline="0" noProof="0" dirty="0">
                <a:ln>
                  <a:noFill/>
                </a:ln>
                <a:effectLst/>
                <a:uLnTx/>
                <a:uFillTx/>
                <a:latin typeface="+mj-lt"/>
                <a:ea typeface="+mn-ea"/>
                <a:cs typeface="Assistant" pitchFamily="2" charset="-79"/>
                <a:sym typeface="Helvetica Light"/>
              </a:rPr>
            </a:br>
            <a:r>
              <a:rPr kumimoji="0" lang="en-US" sz="2000" b="0" i="0" u="none" strike="noStrike" kern="1200" cap="none" spc="0" normalizeH="0" baseline="0" noProof="0" dirty="0">
                <a:ln>
                  <a:noFill/>
                </a:ln>
                <a:effectLst/>
                <a:uLnTx/>
                <a:uFillTx/>
                <a:latin typeface="+mj-lt"/>
                <a:ea typeface="+mn-ea"/>
                <a:cs typeface="Assistant" pitchFamily="2" charset="-79"/>
                <a:sym typeface="Helvetica Light"/>
              </a:rPr>
              <a:t>selected for standardization (FIPS 206-7)</a:t>
            </a:r>
            <a:endParaRPr kumimoji="0" lang="en-US" sz="2400" b="0" i="0" u="none" strike="noStrike" kern="1200" cap="none" spc="0" normalizeH="0" baseline="0" noProof="0" dirty="0">
              <a:ln>
                <a:noFill/>
              </a:ln>
              <a:effectLst/>
              <a:uLnTx/>
              <a:uFillTx/>
              <a:latin typeface="+mj-lt"/>
              <a:ea typeface="+mn-ea"/>
              <a:cs typeface="Assistant" pitchFamily="2" charset="-79"/>
              <a:sym typeface="Helvetica Light"/>
            </a:endParaRPr>
          </a:p>
        </p:txBody>
      </p:sp>
      <p:cxnSp>
        <p:nvCxnSpPr>
          <p:cNvPr id="21" name="Straight Connector 20">
            <a:extLst>
              <a:ext uri="{FF2B5EF4-FFF2-40B4-BE49-F238E27FC236}">
                <a16:creationId xmlns:a16="http://schemas.microsoft.com/office/drawing/2014/main" id="{1F5ACA10-4ECB-7978-1F77-BCDBAF88CED2}"/>
              </a:ext>
            </a:extLst>
          </p:cNvPr>
          <p:cNvCxnSpPr>
            <a:cxnSpLocks/>
          </p:cNvCxnSpPr>
          <p:nvPr/>
        </p:nvCxnSpPr>
        <p:spPr>
          <a:xfrm>
            <a:off x="8926791" y="2028716"/>
            <a:ext cx="0" cy="602015"/>
          </a:xfrm>
          <a:prstGeom prst="line">
            <a:avLst/>
          </a:prstGeom>
          <a:noFill/>
          <a:ln w="12700" cap="flat">
            <a:solidFill>
              <a:schemeClr val="tx2">
                <a:lumMod val="50000"/>
              </a:schemeClr>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79238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46A111D-A9DF-B76B-9EC2-391B8DBFC2E8}"/>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06" imgH="306" progId="TCLayout.ActiveDocument.1">
                  <p:embed/>
                </p:oleObj>
              </mc:Choice>
              <mc:Fallback>
                <p:oleObj name="think-cell Folie" r:id="rId6" imgW="306" imgH="306" progId="TCLayout.ActiveDocument.1">
                  <p:embed/>
                  <p:pic>
                    <p:nvPicPr>
                      <p:cNvPr id="7" name="Object 6" hidden="1">
                        <a:extLst>
                          <a:ext uri="{FF2B5EF4-FFF2-40B4-BE49-F238E27FC236}">
                            <a16:creationId xmlns:a16="http://schemas.microsoft.com/office/drawing/2014/main" id="{746A111D-A9DF-B76B-9EC2-391B8DBFC2E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9" name="Text Placeholder 18">
            <a:extLst>
              <a:ext uri="{FF2B5EF4-FFF2-40B4-BE49-F238E27FC236}">
                <a16:creationId xmlns:a16="http://schemas.microsoft.com/office/drawing/2014/main" id="{FE6B87E5-20C7-525B-2E07-41C188374C9A}"/>
              </a:ext>
            </a:extLst>
          </p:cNvPr>
          <p:cNvSpPr>
            <a:spLocks noGrp="1"/>
          </p:cNvSpPr>
          <p:nvPr>
            <p:ph type="body" sz="quarter" idx="15"/>
          </p:nvPr>
        </p:nvSpPr>
        <p:spPr/>
        <p:txBody>
          <a:bodyPr/>
          <a:lstStyle/>
          <a:p>
            <a:endParaRPr lang="en-GB"/>
          </a:p>
        </p:txBody>
      </p:sp>
      <p:sp>
        <p:nvSpPr>
          <p:cNvPr id="28" name="Subtitle 27">
            <a:extLst>
              <a:ext uri="{FF2B5EF4-FFF2-40B4-BE49-F238E27FC236}">
                <a16:creationId xmlns:a16="http://schemas.microsoft.com/office/drawing/2014/main" id="{55C5A69D-6E75-41F7-5600-4BB8D6CCFA43}"/>
              </a:ext>
            </a:extLst>
          </p:cNvPr>
          <p:cNvSpPr>
            <a:spLocks noGrp="1"/>
          </p:cNvSpPr>
          <p:nvPr>
            <p:ph type="subTitle" idx="17"/>
          </p:nvPr>
        </p:nvSpPr>
        <p:spPr bwMode="gray">
          <a:xfrm>
            <a:off x="619304" y="980768"/>
            <a:ext cx="9072000" cy="288000"/>
          </a:xfrm>
        </p:spPr>
        <p:txBody>
          <a:bodyPr/>
          <a:lstStyle/>
          <a:p>
            <a:endParaRPr lang="en-US"/>
          </a:p>
        </p:txBody>
      </p:sp>
      <p:sp>
        <p:nvSpPr>
          <p:cNvPr id="26" name="Title 25">
            <a:extLst>
              <a:ext uri="{FF2B5EF4-FFF2-40B4-BE49-F238E27FC236}">
                <a16:creationId xmlns:a16="http://schemas.microsoft.com/office/drawing/2014/main" id="{679777EA-1A4F-8F5E-C9BF-93018FA6ABFE}"/>
              </a:ext>
            </a:extLst>
          </p:cNvPr>
          <p:cNvSpPr>
            <a:spLocks noGrp="1"/>
          </p:cNvSpPr>
          <p:nvPr>
            <p:ph type="title"/>
          </p:nvPr>
        </p:nvSpPr>
        <p:spPr bwMode="gray">
          <a:xfrm>
            <a:off x="619304" y="548720"/>
            <a:ext cx="9072000" cy="432000"/>
          </a:xfrm>
        </p:spPr>
        <p:txBody>
          <a:bodyPr vert="horz"/>
          <a:lstStyle/>
          <a:p>
            <a:r>
              <a:rPr lang="en-GB"/>
              <a:t>NIST Algorithm Overview</a:t>
            </a:r>
          </a:p>
        </p:txBody>
      </p:sp>
      <p:sp>
        <p:nvSpPr>
          <p:cNvPr id="4" name="Date Placeholder 3">
            <a:extLst>
              <a:ext uri="{FF2B5EF4-FFF2-40B4-BE49-F238E27FC236}">
                <a16:creationId xmlns:a16="http://schemas.microsoft.com/office/drawing/2014/main" id="{38C42711-927B-43B5-42B8-F1A5F0055C3A}"/>
              </a:ext>
            </a:extLst>
          </p:cNvPr>
          <p:cNvSpPr>
            <a:spLocks noGrp="1"/>
          </p:cNvSpPr>
          <p:nvPr>
            <p:ph type="dt" sz="half" idx="18"/>
          </p:nvPr>
        </p:nvSpPr>
        <p:spPr>
          <a:xfrm rot="10800000" flipV="1">
            <a:off x="10416480" y="6371819"/>
            <a:ext cx="679792" cy="144000"/>
          </a:xfrm>
        </p:spPr>
        <p:txBody>
          <a:bodyPr/>
          <a:lstStyle/>
          <a:p>
            <a:fld id="{07859581-E7F2-42E7-98AD-0561783CB570}" type="datetime1">
              <a:rPr lang="de-DE">
                <a:solidFill>
                  <a:schemeClr val="bg1"/>
                </a:solidFill>
              </a:rPr>
              <a:t>25.09.2025</a:t>
            </a:fld>
            <a:endParaRPr lang="en-GB">
              <a:solidFill>
                <a:schemeClr val="bg1"/>
              </a:solidFill>
            </a:endParaRPr>
          </a:p>
        </p:txBody>
      </p:sp>
      <p:sp>
        <p:nvSpPr>
          <p:cNvPr id="5" name="Footer Placeholder 4">
            <a:extLst>
              <a:ext uri="{FF2B5EF4-FFF2-40B4-BE49-F238E27FC236}">
                <a16:creationId xmlns:a16="http://schemas.microsoft.com/office/drawing/2014/main" id="{B770928F-BC20-772B-DEED-9A33FA862DA3}"/>
              </a:ext>
            </a:extLst>
          </p:cNvPr>
          <p:cNvSpPr>
            <a:spLocks noGrp="1"/>
          </p:cNvSpPr>
          <p:nvPr>
            <p:ph type="ftr" sz="quarter" idx="19"/>
          </p:nvPr>
        </p:nvSpPr>
        <p:spPr>
          <a:xfrm rot="10800000" flipV="1">
            <a:off x="1559496" y="6371819"/>
            <a:ext cx="4392000" cy="144000"/>
          </a:xfrm>
        </p:spPr>
        <p:txBody>
          <a:bodyPr/>
          <a:lstStyle/>
          <a:p>
            <a:r>
              <a:rPr lang="en-GB"/>
              <a:t>Implementation &amp; Realization of PQC</a:t>
            </a:r>
          </a:p>
        </p:txBody>
      </p:sp>
      <p:sp>
        <p:nvSpPr>
          <p:cNvPr id="6" name="Slide Number Placeholder 5">
            <a:extLst>
              <a:ext uri="{FF2B5EF4-FFF2-40B4-BE49-F238E27FC236}">
                <a16:creationId xmlns:a16="http://schemas.microsoft.com/office/drawing/2014/main" id="{A188B7B2-D573-212F-3D72-76B3F8B1E9E1}"/>
              </a:ext>
            </a:extLst>
          </p:cNvPr>
          <p:cNvSpPr>
            <a:spLocks noGrp="1"/>
          </p:cNvSpPr>
          <p:nvPr>
            <p:ph type="sldNum" sz="quarter" idx="20"/>
          </p:nvPr>
        </p:nvSpPr>
        <p:spPr>
          <a:xfrm>
            <a:off x="11178000" y="6371819"/>
            <a:ext cx="392400" cy="144000"/>
          </a:xfrm>
        </p:spPr>
        <p:txBody>
          <a:bodyPr/>
          <a:lstStyle/>
          <a:p>
            <a:r>
              <a:rPr lang="de-DE">
                <a:solidFill>
                  <a:schemeClr val="bg1"/>
                </a:solidFill>
              </a:rPr>
              <a:t>|  </a:t>
            </a:r>
            <a:fld id="{8CF9DE7D-F270-4E16-BA04-5BCA8969A2EA}" type="slidenum">
              <a:rPr lang="de-DE">
                <a:solidFill>
                  <a:schemeClr val="bg1"/>
                </a:solidFill>
              </a:rPr>
              <a:pPr/>
              <a:t>16</a:t>
            </a:fld>
            <a:endParaRPr lang="de-DE">
              <a:solidFill>
                <a:schemeClr val="bg1"/>
              </a:solidFill>
            </a:endParaRPr>
          </a:p>
        </p:txBody>
      </p:sp>
      <p:cxnSp>
        <p:nvCxnSpPr>
          <p:cNvPr id="31" name="Straight Connector 30">
            <a:extLst>
              <a:ext uri="{FF2B5EF4-FFF2-40B4-BE49-F238E27FC236}">
                <a16:creationId xmlns:a16="http://schemas.microsoft.com/office/drawing/2014/main" id="{8C764908-300C-82F7-1BBA-F50F3E0DF017}"/>
              </a:ext>
              <a:ext uri="{C183D7F6-B498-43B3-948B-1728B52AA6E4}">
                <adec:decorative xmlns:adec="http://schemas.microsoft.com/office/drawing/2017/decorative" val="1"/>
              </a:ext>
            </a:extLst>
          </p:cNvPr>
          <p:cNvCxnSpPr>
            <a:cxnSpLocks/>
            <a:stCxn id="45" idx="0"/>
          </p:cNvCxnSpPr>
          <p:nvPr/>
        </p:nvCxnSpPr>
        <p:spPr bwMode="gray">
          <a:xfrm flipV="1">
            <a:off x="623392" y="2204864"/>
            <a:ext cx="0" cy="3672408"/>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621DC317-75BA-E773-0EF9-D75AD432FFB9}"/>
              </a:ext>
              <a:ext uri="{C183D7F6-B498-43B3-948B-1728B52AA6E4}">
                <adec:decorative xmlns:adec="http://schemas.microsoft.com/office/drawing/2017/decorative" val="1"/>
              </a:ext>
            </a:extLst>
          </p:cNvPr>
          <p:cNvCxnSpPr>
            <a:cxnSpLocks/>
          </p:cNvCxnSpPr>
          <p:nvPr/>
        </p:nvCxnSpPr>
        <p:spPr bwMode="gray">
          <a:xfrm flipV="1">
            <a:off x="623392" y="1628800"/>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Standard Text">
            <a:extLst>
              <a:ext uri="{FF2B5EF4-FFF2-40B4-BE49-F238E27FC236}">
                <a16:creationId xmlns:a16="http://schemas.microsoft.com/office/drawing/2014/main" id="{1BCB96D5-52C9-C695-E439-5C451CD837D3}"/>
              </a:ext>
            </a:extLst>
          </p:cNvPr>
          <p:cNvSpPr txBox="1">
            <a:spLocks/>
          </p:cNvSpPr>
          <p:nvPr/>
        </p:nvSpPr>
        <p:spPr bwMode="gray">
          <a:xfrm>
            <a:off x="624175" y="2204862"/>
            <a:ext cx="2088000" cy="3600401"/>
          </a:xfrm>
          <a:prstGeom prst="rect">
            <a:avLst/>
          </a:prstGeom>
        </p:spPr>
        <p:txBody>
          <a:bodyPr vert="horz" lIns="144000" tIns="14400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GB" sz="1400" dirty="0">
                <a:solidFill>
                  <a:schemeClr val="tx2"/>
                </a:solidFill>
              </a:rPr>
              <a:t>ML-KEM</a:t>
            </a:r>
            <a:r>
              <a:rPr lang="en-GB" sz="1400" dirty="0"/>
              <a:t> </a:t>
            </a:r>
            <a:r>
              <a:rPr lang="en-GB" sz="1400" dirty="0">
                <a:latin typeface="+mn-lt"/>
              </a:rPr>
              <a:t>aka</a:t>
            </a:r>
            <a:r>
              <a:rPr lang="en-GB" sz="1400" dirty="0"/>
              <a:t> </a:t>
            </a:r>
            <a:r>
              <a:rPr lang="en-GB" sz="1400" dirty="0">
                <a:solidFill>
                  <a:schemeClr val="tx2"/>
                </a:solidFill>
              </a:rPr>
              <a:t>Kyber</a:t>
            </a:r>
          </a:p>
          <a:p>
            <a:pPr marL="285750" lvl="1" indent="-285750">
              <a:buFont typeface="Arial" panose="020B0604020202020204" pitchFamily="34" charset="0"/>
              <a:buChar char="•"/>
            </a:pPr>
            <a:r>
              <a:rPr lang="en-GB" sz="1400" dirty="0">
                <a:latin typeface="+mn-lt"/>
              </a:rPr>
              <a:t>KEM, used for key-exchange</a:t>
            </a:r>
            <a:br>
              <a:rPr lang="en-GB" sz="1400" dirty="0">
                <a:latin typeface="+mn-lt"/>
              </a:rPr>
            </a:br>
            <a:endParaRPr lang="en-GB" sz="1400" dirty="0">
              <a:latin typeface="+mn-lt"/>
            </a:endParaRPr>
          </a:p>
          <a:p>
            <a:pPr marL="285750" lvl="1" indent="-285750">
              <a:buFont typeface="Arial" panose="020B0604020202020204" pitchFamily="34" charset="0"/>
              <a:buChar char="•"/>
            </a:pPr>
            <a:r>
              <a:rPr lang="en-GB" sz="1400" dirty="0">
                <a:latin typeface="+mn-lt"/>
              </a:rPr>
              <a:t>Based on lattices</a:t>
            </a:r>
            <a:br>
              <a:rPr lang="en-GB" sz="1400" dirty="0">
                <a:latin typeface="+mn-lt"/>
              </a:rPr>
            </a:br>
            <a:endParaRPr lang="en-GB" sz="1400" dirty="0">
              <a:latin typeface="+mn-lt"/>
            </a:endParaRPr>
          </a:p>
          <a:p>
            <a:pPr marL="285750" lvl="1" indent="-285750">
              <a:buFont typeface="Arial" panose="020B0604020202020204" pitchFamily="34" charset="0"/>
              <a:buChar char="•"/>
            </a:pPr>
            <a:r>
              <a:rPr lang="en-GB" sz="1400" dirty="0">
                <a:latin typeface="+mn-lt"/>
              </a:rPr>
              <a:t>Standardized in 2024</a:t>
            </a:r>
          </a:p>
        </p:txBody>
      </p:sp>
      <p:cxnSp>
        <p:nvCxnSpPr>
          <p:cNvPr id="43" name="Straight Connector 30" descr="bold line">
            <a:extLst>
              <a:ext uri="{FF2B5EF4-FFF2-40B4-BE49-F238E27FC236}">
                <a16:creationId xmlns:a16="http://schemas.microsoft.com/office/drawing/2014/main" id="{60FA418A-0DDD-6B24-A822-B9FB2E3747DD}"/>
              </a:ext>
            </a:extLst>
          </p:cNvPr>
          <p:cNvCxnSpPr>
            <a:cxnSpLocks/>
          </p:cNvCxnSpPr>
          <p:nvPr/>
        </p:nvCxnSpPr>
        <p:spPr bwMode="gray">
          <a:xfrm>
            <a:off x="0" y="4941344"/>
            <a:ext cx="12192000" cy="0"/>
          </a:xfrm>
          <a:prstGeom prst="line">
            <a:avLst/>
          </a:prstGeom>
          <a:ln w="38100">
            <a:solidFill>
              <a:schemeClr val="bg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Connector 30" descr="bold line">
            <a:extLst>
              <a:ext uri="{FF2B5EF4-FFF2-40B4-BE49-F238E27FC236}">
                <a16:creationId xmlns:a16="http://schemas.microsoft.com/office/drawing/2014/main" id="{ECDCC5F9-1D0B-2EFD-2EEF-FFC474731958}"/>
              </a:ext>
            </a:extLst>
          </p:cNvPr>
          <p:cNvCxnSpPr>
            <a:cxnSpLocks/>
          </p:cNvCxnSpPr>
          <p:nvPr/>
        </p:nvCxnSpPr>
        <p:spPr bwMode="gray">
          <a:xfrm>
            <a:off x="0" y="5949280"/>
            <a:ext cx="12192000" cy="0"/>
          </a:xfrm>
          <a:prstGeom prst="line">
            <a:avLst/>
          </a:prstGeom>
          <a:ln w="38100">
            <a:solidFill>
              <a:schemeClr val="bg2">
                <a:alpha val="2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5" name="Rechteck 110">
            <a:extLst>
              <a:ext uri="{FF2B5EF4-FFF2-40B4-BE49-F238E27FC236}">
                <a16:creationId xmlns:a16="http://schemas.microsoft.com/office/drawing/2014/main" id="{E310F450-3AB0-9997-F5DB-9609B2D7C9D3}"/>
              </a:ext>
            </a:extLst>
          </p:cNvPr>
          <p:cNvSpPr/>
          <p:nvPr/>
        </p:nvSpPr>
        <p:spPr bwMode="gray">
          <a:xfrm>
            <a:off x="551384" y="5877272"/>
            <a:ext cx="144016" cy="144016"/>
          </a:xfrm>
          <a:prstGeom prst="rect">
            <a:avLst/>
          </a:prstGeom>
          <a:solidFill>
            <a:schemeClr val="bg1"/>
          </a:solidFill>
          <a:ln w="9525">
            <a:solidFill>
              <a:srgbClr val="CBADC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GB" sz="1600" spc="20">
              <a:solidFill>
                <a:schemeClr val="bg1"/>
              </a:solidFill>
            </a:endParaRPr>
          </a:p>
        </p:txBody>
      </p:sp>
      <p:sp>
        <p:nvSpPr>
          <p:cNvPr id="49" name="Inhaltsplatzhalter 2">
            <a:extLst>
              <a:ext uri="{FF2B5EF4-FFF2-40B4-BE49-F238E27FC236}">
                <a16:creationId xmlns:a16="http://schemas.microsoft.com/office/drawing/2014/main" id="{5754DD80-8B67-02B6-D2B9-7627AA57A86E}"/>
              </a:ext>
            </a:extLst>
          </p:cNvPr>
          <p:cNvSpPr txBox="1">
            <a:spLocks/>
          </p:cNvSpPr>
          <p:nvPr/>
        </p:nvSpPr>
        <p:spPr bwMode="gray">
          <a:xfrm>
            <a:off x="623863" y="1628800"/>
            <a:ext cx="2015346"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GB" sz="2400" spc="10">
                <a:latin typeface="AA Zuehlke Medium" panose="02000603060000020004" pitchFamily="2" charset="0"/>
              </a:rPr>
              <a:t>FIPS 203</a:t>
            </a:r>
          </a:p>
        </p:txBody>
      </p:sp>
      <p:cxnSp>
        <p:nvCxnSpPr>
          <p:cNvPr id="102" name="Straight Connector 101">
            <a:extLst>
              <a:ext uri="{FF2B5EF4-FFF2-40B4-BE49-F238E27FC236}">
                <a16:creationId xmlns:a16="http://schemas.microsoft.com/office/drawing/2014/main" id="{C1A06DE7-6F9B-73F3-4A93-C61903419619}"/>
              </a:ext>
              <a:ext uri="{C183D7F6-B498-43B3-948B-1728B52AA6E4}">
                <adec:decorative xmlns:adec="http://schemas.microsoft.com/office/drawing/2017/decorative" val="1"/>
              </a:ext>
            </a:extLst>
          </p:cNvPr>
          <p:cNvCxnSpPr>
            <a:cxnSpLocks/>
            <a:stCxn id="105" idx="0"/>
          </p:cNvCxnSpPr>
          <p:nvPr/>
        </p:nvCxnSpPr>
        <p:spPr bwMode="gray">
          <a:xfrm flipV="1">
            <a:off x="2855640" y="2204864"/>
            <a:ext cx="0" cy="3672408"/>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30">
            <a:extLst>
              <a:ext uri="{FF2B5EF4-FFF2-40B4-BE49-F238E27FC236}">
                <a16:creationId xmlns:a16="http://schemas.microsoft.com/office/drawing/2014/main" id="{A3807B68-E159-4705-1E45-5477D8CD386C}"/>
              </a:ext>
              <a:ext uri="{C183D7F6-B498-43B3-948B-1728B52AA6E4}">
                <adec:decorative xmlns:adec="http://schemas.microsoft.com/office/drawing/2017/decorative" val="1"/>
              </a:ext>
            </a:extLst>
          </p:cNvPr>
          <p:cNvCxnSpPr>
            <a:cxnSpLocks/>
          </p:cNvCxnSpPr>
          <p:nvPr/>
        </p:nvCxnSpPr>
        <p:spPr bwMode="gray">
          <a:xfrm flipV="1">
            <a:off x="2855640" y="1628800"/>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04" name="Standard Text">
            <a:extLst>
              <a:ext uri="{FF2B5EF4-FFF2-40B4-BE49-F238E27FC236}">
                <a16:creationId xmlns:a16="http://schemas.microsoft.com/office/drawing/2014/main" id="{B510A996-BC37-DB0E-212C-B282E0BB77FD}"/>
              </a:ext>
            </a:extLst>
          </p:cNvPr>
          <p:cNvSpPr txBox="1">
            <a:spLocks/>
          </p:cNvSpPr>
          <p:nvPr/>
        </p:nvSpPr>
        <p:spPr bwMode="gray">
          <a:xfrm>
            <a:off x="2856423" y="2204862"/>
            <a:ext cx="2015836" cy="3600401"/>
          </a:xfrm>
          <a:prstGeom prst="rect">
            <a:avLst/>
          </a:prstGeom>
        </p:spPr>
        <p:txBody>
          <a:bodyPr vert="horz" lIns="144000" tIns="14400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GB" sz="1400" dirty="0">
                <a:solidFill>
                  <a:schemeClr val="tx2"/>
                </a:solidFill>
              </a:rPr>
              <a:t>ML-DSA </a:t>
            </a:r>
            <a:r>
              <a:rPr lang="en-GB" sz="1400" dirty="0">
                <a:latin typeface="+mn-lt"/>
              </a:rPr>
              <a:t>aka</a:t>
            </a:r>
            <a:r>
              <a:rPr lang="en-GB" sz="1400" dirty="0">
                <a:solidFill>
                  <a:schemeClr val="tx2"/>
                </a:solidFill>
              </a:rPr>
              <a:t> </a:t>
            </a:r>
            <a:r>
              <a:rPr lang="en-GB" sz="1400" dirty="0" err="1">
                <a:solidFill>
                  <a:schemeClr val="tx2"/>
                </a:solidFill>
              </a:rPr>
              <a:t>Dilithium</a:t>
            </a:r>
            <a:endParaRPr lang="en-GB" sz="1400" dirty="0">
              <a:solidFill>
                <a:schemeClr val="tx2"/>
              </a:solidFill>
            </a:endParaRPr>
          </a:p>
          <a:p>
            <a:pPr marL="285750" lvl="1" indent="-285750">
              <a:buFont typeface="Arial" panose="020B0604020202020204" pitchFamily="34" charset="0"/>
              <a:buChar char="•"/>
            </a:pPr>
            <a:r>
              <a:rPr lang="en-GB" sz="1400" dirty="0">
                <a:latin typeface="+mn-lt"/>
              </a:rPr>
              <a:t>Digital signature scheme, used in certificates</a:t>
            </a:r>
          </a:p>
          <a:p>
            <a:pPr marL="285750" lvl="1" indent="-285750">
              <a:buFont typeface="Arial" panose="020B0604020202020204" pitchFamily="34" charset="0"/>
              <a:buChar char="•"/>
            </a:pPr>
            <a:r>
              <a:rPr lang="en-GB" sz="1400" dirty="0">
                <a:latin typeface="+mn-lt"/>
              </a:rPr>
              <a:t>Based on lattices</a:t>
            </a:r>
            <a:br>
              <a:rPr lang="en-GB" sz="1400" dirty="0">
                <a:latin typeface="+mn-lt"/>
              </a:rPr>
            </a:br>
            <a:endParaRPr lang="en-GB" sz="1400" dirty="0">
              <a:latin typeface="+mn-lt"/>
            </a:endParaRPr>
          </a:p>
          <a:p>
            <a:pPr marL="285750" lvl="1" indent="-285750">
              <a:buFont typeface="Arial" panose="020B0604020202020204" pitchFamily="34" charset="0"/>
              <a:buChar char="•"/>
            </a:pPr>
            <a:r>
              <a:rPr lang="en-GB" sz="1400" dirty="0">
                <a:latin typeface="+mn-lt"/>
              </a:rPr>
              <a:t>Standardized in 2024</a:t>
            </a:r>
          </a:p>
          <a:p>
            <a:pPr lvl="1"/>
            <a:endParaRPr lang="en-GB" sz="1400" dirty="0">
              <a:latin typeface="+mn-lt"/>
            </a:endParaRPr>
          </a:p>
        </p:txBody>
      </p:sp>
      <p:sp>
        <p:nvSpPr>
          <p:cNvPr id="105" name="Rechteck 110">
            <a:extLst>
              <a:ext uri="{FF2B5EF4-FFF2-40B4-BE49-F238E27FC236}">
                <a16:creationId xmlns:a16="http://schemas.microsoft.com/office/drawing/2014/main" id="{79D10EC4-5038-35BB-9AD3-6B3EF7F2DB7E}"/>
              </a:ext>
            </a:extLst>
          </p:cNvPr>
          <p:cNvSpPr/>
          <p:nvPr/>
        </p:nvSpPr>
        <p:spPr bwMode="gray">
          <a:xfrm>
            <a:off x="2783632" y="5877272"/>
            <a:ext cx="144016" cy="144016"/>
          </a:xfrm>
          <a:prstGeom prst="rect">
            <a:avLst/>
          </a:prstGeom>
          <a:solidFill>
            <a:schemeClr val="bg1"/>
          </a:solidFill>
          <a:ln w="9525">
            <a:solidFill>
              <a:srgbClr val="CBADC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GB" sz="1600" spc="20">
              <a:solidFill>
                <a:schemeClr val="bg1"/>
              </a:solidFill>
            </a:endParaRPr>
          </a:p>
        </p:txBody>
      </p:sp>
      <p:sp>
        <p:nvSpPr>
          <p:cNvPr id="106" name="Inhaltsplatzhalter 2">
            <a:extLst>
              <a:ext uri="{FF2B5EF4-FFF2-40B4-BE49-F238E27FC236}">
                <a16:creationId xmlns:a16="http://schemas.microsoft.com/office/drawing/2014/main" id="{CA61B413-1323-B03D-A345-E32F9DE9BF2E}"/>
              </a:ext>
            </a:extLst>
          </p:cNvPr>
          <p:cNvSpPr txBox="1">
            <a:spLocks/>
          </p:cNvSpPr>
          <p:nvPr/>
        </p:nvSpPr>
        <p:spPr bwMode="gray">
          <a:xfrm>
            <a:off x="2856111" y="1628800"/>
            <a:ext cx="2015346"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GB" sz="2400" spc="10">
                <a:latin typeface="AA Zuehlke Medium" panose="02000603060000020004" pitchFamily="2" charset="0"/>
              </a:rPr>
              <a:t>FIPS 204</a:t>
            </a:r>
          </a:p>
        </p:txBody>
      </p:sp>
      <p:cxnSp>
        <p:nvCxnSpPr>
          <p:cNvPr id="112" name="Straight Connector 111">
            <a:extLst>
              <a:ext uri="{FF2B5EF4-FFF2-40B4-BE49-F238E27FC236}">
                <a16:creationId xmlns:a16="http://schemas.microsoft.com/office/drawing/2014/main" id="{6356E116-E1F4-99AB-2733-2394903F27A6}"/>
              </a:ext>
              <a:ext uri="{C183D7F6-B498-43B3-948B-1728B52AA6E4}">
                <adec:decorative xmlns:adec="http://schemas.microsoft.com/office/drawing/2017/decorative" val="1"/>
              </a:ext>
            </a:extLst>
          </p:cNvPr>
          <p:cNvCxnSpPr>
            <a:cxnSpLocks/>
            <a:stCxn id="115" idx="0"/>
          </p:cNvCxnSpPr>
          <p:nvPr/>
        </p:nvCxnSpPr>
        <p:spPr bwMode="gray">
          <a:xfrm flipV="1">
            <a:off x="5087493" y="2204864"/>
            <a:ext cx="0" cy="3672408"/>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30">
            <a:extLst>
              <a:ext uri="{FF2B5EF4-FFF2-40B4-BE49-F238E27FC236}">
                <a16:creationId xmlns:a16="http://schemas.microsoft.com/office/drawing/2014/main" id="{6909C3CC-7061-00EB-F99C-EA782972F8A1}"/>
              </a:ext>
              <a:ext uri="{C183D7F6-B498-43B3-948B-1728B52AA6E4}">
                <adec:decorative xmlns:adec="http://schemas.microsoft.com/office/drawing/2017/decorative" val="1"/>
              </a:ext>
            </a:extLst>
          </p:cNvPr>
          <p:cNvCxnSpPr>
            <a:cxnSpLocks/>
          </p:cNvCxnSpPr>
          <p:nvPr/>
        </p:nvCxnSpPr>
        <p:spPr bwMode="gray">
          <a:xfrm flipV="1">
            <a:off x="5087493" y="1628800"/>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4" name="Standard Text">
            <a:extLst>
              <a:ext uri="{FF2B5EF4-FFF2-40B4-BE49-F238E27FC236}">
                <a16:creationId xmlns:a16="http://schemas.microsoft.com/office/drawing/2014/main" id="{4763670E-0234-28AB-83A0-5961C2FF3F24}"/>
              </a:ext>
            </a:extLst>
          </p:cNvPr>
          <p:cNvSpPr txBox="1">
            <a:spLocks/>
          </p:cNvSpPr>
          <p:nvPr/>
        </p:nvSpPr>
        <p:spPr bwMode="gray">
          <a:xfrm>
            <a:off x="5088276" y="2204862"/>
            <a:ext cx="2015836" cy="3600401"/>
          </a:xfrm>
          <a:prstGeom prst="rect">
            <a:avLst/>
          </a:prstGeom>
        </p:spPr>
        <p:txBody>
          <a:bodyPr vert="horz" lIns="144000" tIns="14400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GB" sz="1400" dirty="0">
                <a:solidFill>
                  <a:schemeClr val="tx2"/>
                </a:solidFill>
              </a:rPr>
              <a:t>SLH-DSA </a:t>
            </a:r>
            <a:r>
              <a:rPr lang="en-GB" sz="1400" dirty="0">
                <a:latin typeface="+mn-lt"/>
              </a:rPr>
              <a:t>aka</a:t>
            </a:r>
            <a:r>
              <a:rPr lang="en-GB" sz="1400" dirty="0">
                <a:solidFill>
                  <a:schemeClr val="tx2"/>
                </a:solidFill>
              </a:rPr>
              <a:t> SPHINCS+</a:t>
            </a:r>
          </a:p>
          <a:p>
            <a:pPr marL="285750" lvl="1" indent="-285750">
              <a:buFont typeface="Arial" panose="020B0604020202020204" pitchFamily="34" charset="0"/>
              <a:buChar char="•"/>
            </a:pPr>
            <a:r>
              <a:rPr lang="en-GB" sz="1400" dirty="0">
                <a:latin typeface="+mn-lt"/>
              </a:rPr>
              <a:t>Digital signature scheme, used in certificates</a:t>
            </a:r>
          </a:p>
          <a:p>
            <a:pPr marL="285750" lvl="1" indent="-285750">
              <a:buFont typeface="Arial" panose="020B0604020202020204" pitchFamily="34" charset="0"/>
              <a:buChar char="•"/>
            </a:pPr>
            <a:r>
              <a:rPr lang="en-GB" sz="1400" dirty="0">
                <a:latin typeface="+mn-lt"/>
              </a:rPr>
              <a:t>Based on hash functions</a:t>
            </a:r>
          </a:p>
          <a:p>
            <a:pPr marL="285750" lvl="1" indent="-285750">
              <a:buFont typeface="Arial" panose="020B0604020202020204" pitchFamily="34" charset="0"/>
              <a:buChar char="•"/>
            </a:pPr>
            <a:r>
              <a:rPr lang="en-GB" sz="1400" dirty="0">
                <a:latin typeface="+mn-lt"/>
              </a:rPr>
              <a:t>Standardized in 2024</a:t>
            </a:r>
          </a:p>
        </p:txBody>
      </p:sp>
      <p:sp>
        <p:nvSpPr>
          <p:cNvPr id="115" name="Rechteck 110">
            <a:extLst>
              <a:ext uri="{FF2B5EF4-FFF2-40B4-BE49-F238E27FC236}">
                <a16:creationId xmlns:a16="http://schemas.microsoft.com/office/drawing/2014/main" id="{5C931A43-F82E-5581-8794-F2EF3C7BB0F3}"/>
              </a:ext>
            </a:extLst>
          </p:cNvPr>
          <p:cNvSpPr/>
          <p:nvPr/>
        </p:nvSpPr>
        <p:spPr bwMode="gray">
          <a:xfrm>
            <a:off x="5015485" y="5877272"/>
            <a:ext cx="144016" cy="144016"/>
          </a:xfrm>
          <a:prstGeom prst="rect">
            <a:avLst/>
          </a:prstGeom>
          <a:solidFill>
            <a:schemeClr val="bg1"/>
          </a:solidFill>
          <a:ln w="9525">
            <a:solidFill>
              <a:srgbClr val="CBADC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GB" sz="1600" spc="20">
              <a:solidFill>
                <a:schemeClr val="bg1"/>
              </a:solidFill>
            </a:endParaRPr>
          </a:p>
        </p:txBody>
      </p:sp>
      <p:sp>
        <p:nvSpPr>
          <p:cNvPr id="116" name="Inhaltsplatzhalter 2">
            <a:extLst>
              <a:ext uri="{FF2B5EF4-FFF2-40B4-BE49-F238E27FC236}">
                <a16:creationId xmlns:a16="http://schemas.microsoft.com/office/drawing/2014/main" id="{26CD2987-FF32-CC9C-FDC7-CBD0733FF5D1}"/>
              </a:ext>
            </a:extLst>
          </p:cNvPr>
          <p:cNvSpPr txBox="1">
            <a:spLocks/>
          </p:cNvSpPr>
          <p:nvPr/>
        </p:nvSpPr>
        <p:spPr bwMode="gray">
          <a:xfrm>
            <a:off x="5087964" y="1628800"/>
            <a:ext cx="2015346"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GB" sz="2400" spc="10">
                <a:latin typeface="AA Zuehlke Medium" panose="02000603060000020004" pitchFamily="2" charset="0"/>
              </a:rPr>
              <a:t>FIPS 205</a:t>
            </a:r>
          </a:p>
        </p:txBody>
      </p:sp>
      <p:cxnSp>
        <p:nvCxnSpPr>
          <p:cNvPr id="122" name="Straight Connector 121">
            <a:extLst>
              <a:ext uri="{FF2B5EF4-FFF2-40B4-BE49-F238E27FC236}">
                <a16:creationId xmlns:a16="http://schemas.microsoft.com/office/drawing/2014/main" id="{26523E36-AB90-215A-EFD7-157EFC62F007}"/>
              </a:ext>
              <a:ext uri="{C183D7F6-B498-43B3-948B-1728B52AA6E4}">
                <adec:decorative xmlns:adec="http://schemas.microsoft.com/office/drawing/2017/decorative" val="1"/>
              </a:ext>
            </a:extLst>
          </p:cNvPr>
          <p:cNvCxnSpPr>
            <a:cxnSpLocks/>
            <a:stCxn id="125" idx="0"/>
          </p:cNvCxnSpPr>
          <p:nvPr/>
        </p:nvCxnSpPr>
        <p:spPr bwMode="gray">
          <a:xfrm flipV="1">
            <a:off x="7320136" y="2204864"/>
            <a:ext cx="0" cy="3672408"/>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30">
            <a:extLst>
              <a:ext uri="{FF2B5EF4-FFF2-40B4-BE49-F238E27FC236}">
                <a16:creationId xmlns:a16="http://schemas.microsoft.com/office/drawing/2014/main" id="{A79B7693-F547-FA5C-2E17-6310522B222D}"/>
              </a:ext>
              <a:ext uri="{C183D7F6-B498-43B3-948B-1728B52AA6E4}">
                <adec:decorative xmlns:adec="http://schemas.microsoft.com/office/drawing/2017/decorative" val="1"/>
              </a:ext>
            </a:extLst>
          </p:cNvPr>
          <p:cNvCxnSpPr>
            <a:cxnSpLocks/>
          </p:cNvCxnSpPr>
          <p:nvPr/>
        </p:nvCxnSpPr>
        <p:spPr bwMode="gray">
          <a:xfrm flipV="1">
            <a:off x="7320136" y="1628800"/>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4" name="Standard Text">
            <a:extLst>
              <a:ext uri="{FF2B5EF4-FFF2-40B4-BE49-F238E27FC236}">
                <a16:creationId xmlns:a16="http://schemas.microsoft.com/office/drawing/2014/main" id="{2EF591B1-77A3-E46C-A70E-73043F7D0436}"/>
              </a:ext>
            </a:extLst>
          </p:cNvPr>
          <p:cNvSpPr txBox="1">
            <a:spLocks/>
          </p:cNvSpPr>
          <p:nvPr/>
        </p:nvSpPr>
        <p:spPr bwMode="gray">
          <a:xfrm>
            <a:off x="7320919" y="2204862"/>
            <a:ext cx="2015836" cy="3600401"/>
          </a:xfrm>
          <a:prstGeom prst="rect">
            <a:avLst/>
          </a:prstGeom>
        </p:spPr>
        <p:txBody>
          <a:bodyPr vert="horz" lIns="144000" tIns="14400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GB" sz="1400" dirty="0">
                <a:solidFill>
                  <a:schemeClr val="tx2"/>
                </a:solidFill>
              </a:rPr>
              <a:t>FN-DSA </a:t>
            </a:r>
            <a:r>
              <a:rPr lang="en-GB" sz="1400" dirty="0"/>
              <a:t>aka</a:t>
            </a:r>
            <a:r>
              <a:rPr lang="en-GB" sz="1400" dirty="0">
                <a:solidFill>
                  <a:schemeClr val="tx2"/>
                </a:solidFill>
              </a:rPr>
              <a:t> FALCON</a:t>
            </a:r>
          </a:p>
          <a:p>
            <a:pPr marL="285750" lvl="1" indent="-285750">
              <a:buFont typeface="Arial" panose="020B0604020202020204" pitchFamily="34" charset="0"/>
              <a:buChar char="•"/>
            </a:pPr>
            <a:r>
              <a:rPr lang="en-GB" sz="1400" dirty="0">
                <a:latin typeface="+mn-lt"/>
              </a:rPr>
              <a:t>Digital signature scheme, used in certificates</a:t>
            </a:r>
          </a:p>
          <a:p>
            <a:pPr marL="285750" lvl="1" indent="-285750">
              <a:buFont typeface="Arial" panose="020B0604020202020204" pitchFamily="34" charset="0"/>
              <a:buChar char="•"/>
            </a:pPr>
            <a:r>
              <a:rPr lang="en-GB" sz="1400" dirty="0">
                <a:latin typeface="+mn-lt"/>
              </a:rPr>
              <a:t>Based on lattices</a:t>
            </a:r>
            <a:br>
              <a:rPr lang="en-GB" sz="1400" dirty="0">
                <a:latin typeface="+mn-lt"/>
              </a:rPr>
            </a:br>
            <a:endParaRPr lang="en-GB" sz="1400" dirty="0">
              <a:latin typeface="+mn-lt"/>
            </a:endParaRPr>
          </a:p>
          <a:p>
            <a:pPr marL="285750" lvl="1" indent="-285750">
              <a:buFont typeface="Arial" panose="020B0604020202020204" pitchFamily="34" charset="0"/>
              <a:buChar char="•"/>
            </a:pPr>
            <a:r>
              <a:rPr lang="en-GB" sz="1400" dirty="0">
                <a:latin typeface="+mn-lt"/>
              </a:rPr>
              <a:t>Standard almost finished</a:t>
            </a:r>
          </a:p>
        </p:txBody>
      </p:sp>
      <p:sp>
        <p:nvSpPr>
          <p:cNvPr id="125" name="Rechteck 110">
            <a:extLst>
              <a:ext uri="{FF2B5EF4-FFF2-40B4-BE49-F238E27FC236}">
                <a16:creationId xmlns:a16="http://schemas.microsoft.com/office/drawing/2014/main" id="{35549B9F-4EEF-0DB1-86F0-57CEB6C71E13}"/>
              </a:ext>
            </a:extLst>
          </p:cNvPr>
          <p:cNvSpPr/>
          <p:nvPr/>
        </p:nvSpPr>
        <p:spPr bwMode="gray">
          <a:xfrm>
            <a:off x="7248128" y="5877272"/>
            <a:ext cx="144016" cy="144016"/>
          </a:xfrm>
          <a:prstGeom prst="rect">
            <a:avLst/>
          </a:prstGeom>
          <a:solidFill>
            <a:schemeClr val="bg1"/>
          </a:solidFill>
          <a:ln w="9525">
            <a:solidFill>
              <a:srgbClr val="CBADC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GB" sz="1600" spc="20">
              <a:solidFill>
                <a:schemeClr val="bg1"/>
              </a:solidFill>
            </a:endParaRPr>
          </a:p>
        </p:txBody>
      </p:sp>
      <p:sp>
        <p:nvSpPr>
          <p:cNvPr id="126" name="Inhaltsplatzhalter 2">
            <a:extLst>
              <a:ext uri="{FF2B5EF4-FFF2-40B4-BE49-F238E27FC236}">
                <a16:creationId xmlns:a16="http://schemas.microsoft.com/office/drawing/2014/main" id="{9E89C9D1-C9F1-EDFD-A4FA-B3C04806EA90}"/>
              </a:ext>
            </a:extLst>
          </p:cNvPr>
          <p:cNvSpPr txBox="1">
            <a:spLocks/>
          </p:cNvSpPr>
          <p:nvPr/>
        </p:nvSpPr>
        <p:spPr bwMode="gray">
          <a:xfrm>
            <a:off x="7320607" y="1628800"/>
            <a:ext cx="2015346"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GB" sz="2400" spc="10" dirty="0">
                <a:latin typeface="AA Zuehlke Medium" panose="02000603060000020004" pitchFamily="2" charset="0"/>
              </a:rPr>
              <a:t>FIPS 206(?)</a:t>
            </a:r>
          </a:p>
        </p:txBody>
      </p:sp>
      <p:cxnSp>
        <p:nvCxnSpPr>
          <p:cNvPr id="132" name="Straight Connector 131">
            <a:extLst>
              <a:ext uri="{FF2B5EF4-FFF2-40B4-BE49-F238E27FC236}">
                <a16:creationId xmlns:a16="http://schemas.microsoft.com/office/drawing/2014/main" id="{22B2CA06-C38E-8892-1289-3A0743901EF4}"/>
              </a:ext>
              <a:ext uri="{C183D7F6-B498-43B3-948B-1728B52AA6E4}">
                <adec:decorative xmlns:adec="http://schemas.microsoft.com/office/drawing/2017/decorative" val="1"/>
              </a:ext>
            </a:extLst>
          </p:cNvPr>
          <p:cNvCxnSpPr>
            <a:cxnSpLocks/>
            <a:stCxn id="135" idx="0"/>
          </p:cNvCxnSpPr>
          <p:nvPr/>
        </p:nvCxnSpPr>
        <p:spPr bwMode="gray">
          <a:xfrm flipV="1">
            <a:off x="9552384" y="2204864"/>
            <a:ext cx="0" cy="3672408"/>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30">
            <a:extLst>
              <a:ext uri="{FF2B5EF4-FFF2-40B4-BE49-F238E27FC236}">
                <a16:creationId xmlns:a16="http://schemas.microsoft.com/office/drawing/2014/main" id="{FF890BE8-8F4A-305A-DA38-FB21DD83A9FC}"/>
              </a:ext>
              <a:ext uri="{C183D7F6-B498-43B3-948B-1728B52AA6E4}">
                <adec:decorative xmlns:adec="http://schemas.microsoft.com/office/drawing/2017/decorative" val="1"/>
              </a:ext>
            </a:extLst>
          </p:cNvPr>
          <p:cNvCxnSpPr>
            <a:cxnSpLocks/>
          </p:cNvCxnSpPr>
          <p:nvPr/>
        </p:nvCxnSpPr>
        <p:spPr bwMode="gray">
          <a:xfrm flipV="1">
            <a:off x="9552384" y="1628800"/>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4" name="Standard Text">
            <a:extLst>
              <a:ext uri="{FF2B5EF4-FFF2-40B4-BE49-F238E27FC236}">
                <a16:creationId xmlns:a16="http://schemas.microsoft.com/office/drawing/2014/main" id="{5ACE3353-ECF1-9AB2-E3C8-39566B2A390A}"/>
              </a:ext>
            </a:extLst>
          </p:cNvPr>
          <p:cNvSpPr txBox="1">
            <a:spLocks/>
          </p:cNvSpPr>
          <p:nvPr/>
        </p:nvSpPr>
        <p:spPr bwMode="gray">
          <a:xfrm>
            <a:off x="9553167" y="2204862"/>
            <a:ext cx="2015836" cy="3600401"/>
          </a:xfrm>
          <a:prstGeom prst="rect">
            <a:avLst/>
          </a:prstGeom>
        </p:spPr>
        <p:txBody>
          <a:bodyPr vert="horz" lIns="144000" tIns="14400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GB" sz="1400" dirty="0">
                <a:solidFill>
                  <a:schemeClr val="tx2"/>
                </a:solidFill>
                <a:latin typeface="+mj-lt"/>
              </a:rPr>
              <a:t>HQC</a:t>
            </a:r>
          </a:p>
          <a:p>
            <a:pPr marL="285750" lvl="1" indent="-285750">
              <a:buFont typeface="Arial" panose="020B0604020202020204" pitchFamily="34" charset="0"/>
              <a:buChar char="•"/>
            </a:pPr>
            <a:r>
              <a:rPr lang="en-GB" sz="1400" dirty="0">
                <a:latin typeface="+mn-lt"/>
              </a:rPr>
              <a:t>Another KEM, used as a backup for ML-KEM</a:t>
            </a:r>
          </a:p>
          <a:p>
            <a:pPr marL="285750" lvl="1" indent="-285750">
              <a:buFont typeface="Arial" panose="020B0604020202020204" pitchFamily="34" charset="0"/>
              <a:buChar char="•"/>
            </a:pPr>
            <a:r>
              <a:rPr lang="en-GB" sz="1400" dirty="0">
                <a:latin typeface="+mn-lt"/>
              </a:rPr>
              <a:t>Based on error-correcting codes</a:t>
            </a:r>
          </a:p>
          <a:p>
            <a:pPr marL="285750" lvl="1" indent="-285750">
              <a:buFont typeface="Arial" panose="020B0604020202020204" pitchFamily="34" charset="0"/>
              <a:buChar char="•"/>
            </a:pPr>
            <a:r>
              <a:rPr lang="en-GB" sz="1400" dirty="0">
                <a:latin typeface="+mn-lt"/>
              </a:rPr>
              <a:t>Standardization just started</a:t>
            </a:r>
          </a:p>
        </p:txBody>
      </p:sp>
      <p:sp>
        <p:nvSpPr>
          <p:cNvPr id="135" name="Rechteck 110">
            <a:extLst>
              <a:ext uri="{FF2B5EF4-FFF2-40B4-BE49-F238E27FC236}">
                <a16:creationId xmlns:a16="http://schemas.microsoft.com/office/drawing/2014/main" id="{5FA32EA4-8266-A0CA-E06A-11CF2776FBE8}"/>
              </a:ext>
            </a:extLst>
          </p:cNvPr>
          <p:cNvSpPr/>
          <p:nvPr/>
        </p:nvSpPr>
        <p:spPr bwMode="gray">
          <a:xfrm>
            <a:off x="9480376" y="5877272"/>
            <a:ext cx="144016" cy="144016"/>
          </a:xfrm>
          <a:prstGeom prst="rect">
            <a:avLst/>
          </a:prstGeom>
          <a:solidFill>
            <a:schemeClr val="bg1"/>
          </a:solidFill>
          <a:ln w="9525">
            <a:solidFill>
              <a:srgbClr val="CBADC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GB" sz="1600" spc="20">
              <a:solidFill>
                <a:schemeClr val="bg1"/>
              </a:solidFill>
            </a:endParaRPr>
          </a:p>
        </p:txBody>
      </p:sp>
      <p:sp>
        <p:nvSpPr>
          <p:cNvPr id="136" name="Inhaltsplatzhalter 2">
            <a:extLst>
              <a:ext uri="{FF2B5EF4-FFF2-40B4-BE49-F238E27FC236}">
                <a16:creationId xmlns:a16="http://schemas.microsoft.com/office/drawing/2014/main" id="{CB414E6A-4247-0435-E65F-6D111D1236CA}"/>
              </a:ext>
            </a:extLst>
          </p:cNvPr>
          <p:cNvSpPr txBox="1">
            <a:spLocks/>
          </p:cNvSpPr>
          <p:nvPr/>
        </p:nvSpPr>
        <p:spPr bwMode="gray">
          <a:xfrm>
            <a:off x="9552855" y="1628800"/>
            <a:ext cx="2015346"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GB" sz="2400" spc="10" dirty="0">
                <a:latin typeface="AA Zuehlke Medium" panose="02000603060000020004" pitchFamily="2" charset="0"/>
              </a:rPr>
              <a:t>FIPS 207(?)</a:t>
            </a:r>
          </a:p>
        </p:txBody>
      </p:sp>
    </p:spTree>
    <p:custDataLst>
      <p:custData r:id="rId1"/>
      <p:custData r:id="rId2"/>
    </p:custDataLst>
    <p:extLst>
      <p:ext uri="{BB962C8B-B14F-4D97-AF65-F5344CB8AC3E}">
        <p14:creationId xmlns:p14="http://schemas.microsoft.com/office/powerpoint/2010/main" val="334117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94EAE39-E9DA-225D-81DC-DD19FF103A42}"/>
              </a:ext>
            </a:extLst>
          </p:cNvPr>
          <p:cNvSpPr>
            <a:spLocks noGrp="1"/>
          </p:cNvSpPr>
          <p:nvPr>
            <p:ph type="body" sz="quarter" idx="15"/>
          </p:nvPr>
        </p:nvSpPr>
        <p:spPr/>
        <p:txBody>
          <a:bodyPr/>
          <a:lstStyle/>
          <a:p>
            <a:endParaRPr lang="en-CH"/>
          </a:p>
        </p:txBody>
      </p:sp>
      <p:sp>
        <p:nvSpPr>
          <p:cNvPr id="10" name="Title 9">
            <a:extLst>
              <a:ext uri="{FF2B5EF4-FFF2-40B4-BE49-F238E27FC236}">
                <a16:creationId xmlns:a16="http://schemas.microsoft.com/office/drawing/2014/main" id="{4142B773-9444-CB73-5791-E460C946FBFA}"/>
              </a:ext>
            </a:extLst>
          </p:cNvPr>
          <p:cNvSpPr>
            <a:spLocks noGrp="1"/>
          </p:cNvSpPr>
          <p:nvPr>
            <p:ph type="title"/>
          </p:nvPr>
        </p:nvSpPr>
        <p:spPr/>
        <p:txBody>
          <a:bodyPr/>
          <a:lstStyle/>
          <a:p>
            <a:r>
              <a:rPr lang="en-GB"/>
              <a:t>Strengths and Weaknesses of Classical and Post-Quantum Algorithms</a:t>
            </a:r>
            <a:endParaRPr lang="en-CH"/>
          </a:p>
        </p:txBody>
      </p:sp>
      <p:sp>
        <p:nvSpPr>
          <p:cNvPr id="12" name="Subtitle 11">
            <a:extLst>
              <a:ext uri="{FF2B5EF4-FFF2-40B4-BE49-F238E27FC236}">
                <a16:creationId xmlns:a16="http://schemas.microsoft.com/office/drawing/2014/main" id="{C0EA14EC-5ABD-BE16-6EE3-C896B2084D8F}"/>
              </a:ext>
            </a:extLst>
          </p:cNvPr>
          <p:cNvSpPr>
            <a:spLocks noGrp="1"/>
          </p:cNvSpPr>
          <p:nvPr>
            <p:ph type="subTitle" idx="17"/>
          </p:nvPr>
        </p:nvSpPr>
        <p:spPr/>
        <p:txBody>
          <a:bodyPr/>
          <a:lstStyle/>
          <a:p>
            <a:endParaRPr lang="en-CH"/>
          </a:p>
        </p:txBody>
      </p:sp>
      <p:sp>
        <p:nvSpPr>
          <p:cNvPr id="7" name="Date Placeholder 6">
            <a:extLst>
              <a:ext uri="{FF2B5EF4-FFF2-40B4-BE49-F238E27FC236}">
                <a16:creationId xmlns:a16="http://schemas.microsoft.com/office/drawing/2014/main" id="{00257AC7-85EC-6605-0C21-347D6A159C28}"/>
              </a:ext>
            </a:extLst>
          </p:cNvPr>
          <p:cNvSpPr>
            <a:spLocks noGrp="1"/>
          </p:cNvSpPr>
          <p:nvPr>
            <p:ph type="dt" sz="half" idx="18"/>
          </p:nvPr>
        </p:nvSpPr>
        <p:spPr/>
        <p:txBody>
          <a:bodyPr/>
          <a:lstStyle/>
          <a:p>
            <a:fld id="{9B14C448-EA8E-411E-A5C1-EB33961C9505}" type="datetime1">
              <a:rPr lang="de-DE" smtClean="0"/>
              <a:t>25.09.2025</a:t>
            </a:fld>
            <a:endParaRPr lang="en-GB"/>
          </a:p>
        </p:txBody>
      </p:sp>
      <p:sp>
        <p:nvSpPr>
          <p:cNvPr id="8" name="Footer Placeholder 7">
            <a:extLst>
              <a:ext uri="{FF2B5EF4-FFF2-40B4-BE49-F238E27FC236}">
                <a16:creationId xmlns:a16="http://schemas.microsoft.com/office/drawing/2014/main" id="{622EC03B-BF37-994A-C3E7-0A8A4741A88B}"/>
              </a:ext>
            </a:extLst>
          </p:cNvPr>
          <p:cNvSpPr>
            <a:spLocks noGrp="1"/>
          </p:cNvSpPr>
          <p:nvPr>
            <p:ph type="ftr" sz="quarter" idx="19"/>
          </p:nvPr>
        </p:nvSpPr>
        <p:spPr/>
        <p:txBody>
          <a:bodyPr/>
          <a:lstStyle/>
          <a:p>
            <a:r>
              <a:rPr lang="en-GB"/>
              <a:t>Implementation &amp; Realization of PQC</a:t>
            </a:r>
          </a:p>
        </p:txBody>
      </p:sp>
      <p:sp>
        <p:nvSpPr>
          <p:cNvPr id="9" name="Slide Number Placeholder 8">
            <a:extLst>
              <a:ext uri="{FF2B5EF4-FFF2-40B4-BE49-F238E27FC236}">
                <a16:creationId xmlns:a16="http://schemas.microsoft.com/office/drawing/2014/main" id="{0A945686-AAEC-50CF-1126-65E65D797831}"/>
              </a:ext>
            </a:extLst>
          </p:cNvPr>
          <p:cNvSpPr>
            <a:spLocks noGrp="1"/>
          </p:cNvSpPr>
          <p:nvPr>
            <p:ph type="sldNum" sz="quarter" idx="20"/>
          </p:nvPr>
        </p:nvSpPr>
        <p:spPr/>
        <p:txBody>
          <a:bodyPr/>
          <a:lstStyle/>
          <a:p>
            <a:r>
              <a:rPr lang="de-DE"/>
              <a:t>|  </a:t>
            </a:r>
            <a:fld id="{8CF9DE7D-F270-4E16-BA04-5BCA8969A2EA}" type="slidenum">
              <a:rPr lang="de-DE" smtClean="0"/>
              <a:pPr/>
              <a:t>17</a:t>
            </a:fld>
            <a:endParaRPr lang="de-DE"/>
          </a:p>
        </p:txBody>
      </p:sp>
      <p:pic>
        <p:nvPicPr>
          <p:cNvPr id="16" name="Picture 15" descr="A screenshot of a computer&#10;&#10;AI-generated content may be incorrect.">
            <a:extLst>
              <a:ext uri="{FF2B5EF4-FFF2-40B4-BE49-F238E27FC236}">
                <a16:creationId xmlns:a16="http://schemas.microsoft.com/office/drawing/2014/main" id="{E444CB78-4B58-1BD7-67AA-A0B8DEB721BC}"/>
              </a:ext>
            </a:extLst>
          </p:cNvPr>
          <p:cNvPicPr>
            <a:picLocks noChangeAspect="1"/>
          </p:cNvPicPr>
          <p:nvPr/>
        </p:nvPicPr>
        <p:blipFill>
          <a:blip r:embed="rId3">
            <a:extLst>
              <a:ext uri="{28A0092B-C50C-407E-A947-70E740481C1C}">
                <a14:useLocalDpi xmlns:a14="http://schemas.microsoft.com/office/drawing/2010/main" val="0"/>
              </a:ext>
            </a:extLst>
          </a:blip>
          <a:srcRect t="996" b="1"/>
          <a:stretch/>
        </p:blipFill>
        <p:spPr>
          <a:xfrm>
            <a:off x="1874394" y="1402493"/>
            <a:ext cx="8542086" cy="4845004"/>
          </a:xfrm>
          <a:prstGeom prst="rect">
            <a:avLst/>
          </a:prstGeom>
        </p:spPr>
      </p:pic>
    </p:spTree>
    <p:extLst>
      <p:ext uri="{BB962C8B-B14F-4D97-AF65-F5344CB8AC3E}">
        <p14:creationId xmlns:p14="http://schemas.microsoft.com/office/powerpoint/2010/main" val="1016413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DC6E6-ABC1-D101-D16C-FD0AC78ED8D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3C1444B-5B8D-0E4F-6D34-D24197C6A4F8}"/>
              </a:ext>
            </a:extLst>
          </p:cNvPr>
          <p:cNvSpPr>
            <a:spLocks noGrp="1"/>
          </p:cNvSpPr>
          <p:nvPr>
            <p:ph type="body" sz="quarter" idx="19"/>
          </p:nvPr>
        </p:nvSpPr>
        <p:spPr>
          <a:xfrm>
            <a:off x="1032988" y="1484784"/>
            <a:ext cx="10341212" cy="4104456"/>
          </a:xfrm>
        </p:spPr>
        <p:txBody>
          <a:bodyPr/>
          <a:lstStyle/>
          <a:p>
            <a:r>
              <a:rPr lang="en-CH"/>
              <a:t>Crypto Agility</a:t>
            </a:r>
          </a:p>
        </p:txBody>
      </p:sp>
      <p:sp>
        <p:nvSpPr>
          <p:cNvPr id="3" name="Date Placeholder 2">
            <a:extLst>
              <a:ext uri="{FF2B5EF4-FFF2-40B4-BE49-F238E27FC236}">
                <a16:creationId xmlns:a16="http://schemas.microsoft.com/office/drawing/2014/main" id="{94D6ED56-C6E6-771B-C7DF-D2BF071C3124}"/>
              </a:ext>
            </a:extLst>
          </p:cNvPr>
          <p:cNvSpPr>
            <a:spLocks noGrp="1"/>
          </p:cNvSpPr>
          <p:nvPr>
            <p:ph type="dt" sz="half" idx="20"/>
          </p:nvPr>
        </p:nvSpPr>
        <p:spPr/>
        <p:txBody>
          <a:bodyPr/>
          <a:lstStyle/>
          <a:p>
            <a:fld id="{E010391A-BC12-4434-9F29-5CF521ED1ECA}" type="datetime1">
              <a:rPr lang="de-DE" smtClean="0"/>
              <a:t>25.09.2025</a:t>
            </a:fld>
            <a:endParaRPr lang="en-GB"/>
          </a:p>
        </p:txBody>
      </p:sp>
      <p:sp>
        <p:nvSpPr>
          <p:cNvPr id="4" name="Footer Placeholder 3">
            <a:extLst>
              <a:ext uri="{FF2B5EF4-FFF2-40B4-BE49-F238E27FC236}">
                <a16:creationId xmlns:a16="http://schemas.microsoft.com/office/drawing/2014/main" id="{14D0D698-CFE5-6F71-41FD-2594439FF301}"/>
              </a:ext>
            </a:extLst>
          </p:cNvPr>
          <p:cNvSpPr>
            <a:spLocks noGrp="1"/>
          </p:cNvSpPr>
          <p:nvPr>
            <p:ph type="ftr" sz="quarter" idx="21"/>
          </p:nvPr>
        </p:nvSpPr>
        <p:spPr/>
        <p:txBody>
          <a:bodyPr/>
          <a:lstStyle/>
          <a:p>
            <a:r>
              <a:rPr lang="en-GB"/>
              <a:t>Implementation &amp; Realization of PQC</a:t>
            </a:r>
          </a:p>
        </p:txBody>
      </p:sp>
      <p:sp>
        <p:nvSpPr>
          <p:cNvPr id="5" name="Slide Number Placeholder 4">
            <a:extLst>
              <a:ext uri="{FF2B5EF4-FFF2-40B4-BE49-F238E27FC236}">
                <a16:creationId xmlns:a16="http://schemas.microsoft.com/office/drawing/2014/main" id="{0A4ED588-EA69-B2DF-080B-38404F5ADF86}"/>
              </a:ext>
            </a:extLst>
          </p:cNvPr>
          <p:cNvSpPr>
            <a:spLocks noGrp="1"/>
          </p:cNvSpPr>
          <p:nvPr>
            <p:ph type="sldNum" sz="quarter" idx="22"/>
          </p:nvPr>
        </p:nvSpPr>
        <p:spPr/>
        <p:txBody>
          <a:bodyPr/>
          <a:lstStyle/>
          <a:p>
            <a:r>
              <a:rPr lang="de-DE"/>
              <a:t>|  </a:t>
            </a:r>
            <a:fld id="{8CF9DE7D-F270-4E16-BA04-5BCA8969A2EA}" type="slidenum">
              <a:rPr lang="de-DE" smtClean="0"/>
              <a:pPr/>
              <a:t>18</a:t>
            </a:fld>
            <a:endParaRPr lang="de-DE"/>
          </a:p>
        </p:txBody>
      </p:sp>
    </p:spTree>
    <p:extLst>
      <p:ext uri="{BB962C8B-B14F-4D97-AF65-F5344CB8AC3E}">
        <p14:creationId xmlns:p14="http://schemas.microsoft.com/office/powerpoint/2010/main" val="3927525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C5368-C199-C7A7-2826-304B86A75AE7}"/>
            </a:ext>
          </a:extLst>
        </p:cNvPr>
        <p:cNvGrpSpPr/>
        <p:nvPr/>
      </p:nvGrpSpPr>
      <p:grpSpPr>
        <a:xfrm>
          <a:off x="0" y="0"/>
          <a:ext cx="0" cy="0"/>
          <a:chOff x="0" y="0"/>
          <a:chExt cx="0" cy="0"/>
        </a:xfrm>
      </p:grpSpPr>
      <p:sp>
        <p:nvSpPr>
          <p:cNvPr id="15" name="Untertitel 2">
            <a:extLst>
              <a:ext uri="{FF2B5EF4-FFF2-40B4-BE49-F238E27FC236}">
                <a16:creationId xmlns:a16="http://schemas.microsoft.com/office/drawing/2014/main" id="{FD3558D9-6A25-3FB6-5EB8-D94CE07121D4}"/>
              </a:ext>
            </a:extLst>
          </p:cNvPr>
          <p:cNvSpPr txBox="1">
            <a:spLocks/>
          </p:cNvSpPr>
          <p:nvPr/>
        </p:nvSpPr>
        <p:spPr bwMode="gray">
          <a:xfrm>
            <a:off x="0" y="1630152"/>
            <a:ext cx="9912424" cy="3383024"/>
          </a:xfrm>
          <a:prstGeom prst="rect">
            <a:avLst/>
          </a:prstGeom>
          <a:solidFill>
            <a:schemeClr val="bg1"/>
          </a:solidFill>
          <a:effectLst>
            <a:outerShdw blurRad="152400" dist="38100" dir="2700000" algn="tl" rotWithShape="0">
              <a:prstClr val="black">
                <a:alpha val="20000"/>
              </a:prstClr>
            </a:outerShdw>
          </a:effectLst>
        </p:spPr>
        <p:txBody>
          <a:bodyPr lIns="612000" tIns="288000" rIns="576000" bIns="288000" anchor="ctr"/>
          <a:lstStyle>
            <a:lvl1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1pPr>
            <a:lvl2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2pPr>
            <a:lvl3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3pPr>
            <a:lvl4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4pPr>
            <a:lvl5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5pPr>
            <a:lvl6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6pPr>
            <a:lvl7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7pPr>
            <a:lvl8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8pPr>
            <a:lvl9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9pPr>
          </a:lstStyle>
          <a:p>
            <a:r>
              <a:rPr lang="en-US" sz="3600">
                <a:solidFill>
                  <a:schemeClr val="tx1"/>
                </a:solidFill>
              </a:rPr>
              <a:t>The primary goal of cryptographic agility is to </a:t>
            </a:r>
            <a:r>
              <a:rPr lang="en-US" sz="3600">
                <a:solidFill>
                  <a:schemeClr val="accent3"/>
                </a:solidFill>
              </a:rPr>
              <a:t>enable rapid adaptations </a:t>
            </a:r>
            <a:r>
              <a:rPr lang="en-US" sz="3600">
                <a:solidFill>
                  <a:schemeClr val="tx1"/>
                </a:solidFill>
              </a:rPr>
              <a:t>of new </a:t>
            </a:r>
            <a:r>
              <a:rPr lang="en-US" sz="3600">
                <a:solidFill>
                  <a:schemeClr val="accent1"/>
                </a:solidFill>
              </a:rPr>
              <a:t>cryptographic primitives and algorithms</a:t>
            </a:r>
            <a:r>
              <a:rPr lang="en-US" sz="3600">
                <a:solidFill>
                  <a:schemeClr val="tx1"/>
                </a:solidFill>
              </a:rPr>
              <a:t> </a:t>
            </a:r>
            <a:r>
              <a:rPr lang="en-US" sz="3600">
                <a:solidFill>
                  <a:schemeClr val="tx2"/>
                </a:solidFill>
              </a:rPr>
              <a:t>without</a:t>
            </a:r>
            <a:r>
              <a:rPr lang="en-US" sz="3600">
                <a:solidFill>
                  <a:schemeClr val="tx1"/>
                </a:solidFill>
              </a:rPr>
              <a:t> making </a:t>
            </a:r>
            <a:r>
              <a:rPr lang="en-US" sz="3600">
                <a:solidFill>
                  <a:schemeClr val="tx2"/>
                </a:solidFill>
              </a:rPr>
              <a:t>disruptive changes</a:t>
            </a:r>
            <a:r>
              <a:rPr lang="en-US" sz="3600">
                <a:solidFill>
                  <a:schemeClr val="tx1"/>
                </a:solidFill>
              </a:rPr>
              <a:t> to the system's infrastructure. </a:t>
            </a:r>
            <a:r>
              <a:rPr lang="en-US" sz="2400">
                <a:solidFill>
                  <a:schemeClr val="tx1"/>
                </a:solidFill>
              </a:rPr>
              <a:t>Wikipedia</a:t>
            </a:r>
            <a:endParaRPr lang="en-US" sz="3600">
              <a:solidFill>
                <a:schemeClr val="tx1"/>
              </a:solidFill>
            </a:endParaRPr>
          </a:p>
        </p:txBody>
      </p:sp>
      <p:sp>
        <p:nvSpPr>
          <p:cNvPr id="20" name="Inhaltsplatzhalter 9">
            <a:extLst>
              <a:ext uri="{FF2B5EF4-FFF2-40B4-BE49-F238E27FC236}">
                <a16:creationId xmlns:a16="http://schemas.microsoft.com/office/drawing/2014/main" id="{BF987C9A-90D4-5C65-8C64-B45A930AB530}"/>
              </a:ext>
              <a:ext uri="{C183D7F6-B498-43B3-948B-1728B52AA6E4}">
                <adec:decorative xmlns:adec="http://schemas.microsoft.com/office/drawing/2017/decorative" val="1"/>
              </a:ext>
            </a:extLst>
          </p:cNvPr>
          <p:cNvSpPr txBox="1">
            <a:spLocks/>
          </p:cNvSpPr>
          <p:nvPr/>
        </p:nvSpPr>
        <p:spPr bwMode="gray">
          <a:xfrm>
            <a:off x="119384" y="2492896"/>
            <a:ext cx="432000" cy="71983"/>
          </a:xfrm>
          <a:prstGeom prst="rect">
            <a:avLst/>
          </a:prstGeom>
          <a:noFill/>
        </p:spPr>
        <p:txBody>
          <a:bodyPr vert="horz" wrap="square" lIns="0" tIns="0" rIns="0" bIns="0" rtlCol="0" anchor="ctr">
            <a:noAutofit/>
          </a:bodyPr>
          <a:lstStyle>
            <a:lvl1pPr marL="0" indent="0" algn="l" defTabSz="914400" rtl="0" eaLnBrk="1" latinLnBrk="0" hangingPunct="1">
              <a:lnSpc>
                <a:spcPct val="110000"/>
              </a:lnSpc>
              <a:spcBef>
                <a:spcPts val="1800"/>
              </a:spcBef>
              <a:spcAft>
                <a:spcPts val="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Wingdings 2" panose="05020102010507070707" pitchFamily="18" charset="2"/>
              <a:buChar char=""/>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9pPr>
          </a:lstStyle>
          <a:p>
            <a:pPr lvl="1" algn="ctr">
              <a:lnSpc>
                <a:spcPct val="120000"/>
              </a:lnSpc>
              <a:spcBef>
                <a:spcPts val="400"/>
              </a:spcBef>
              <a:spcAft>
                <a:spcPts val="400"/>
              </a:spcAft>
            </a:pPr>
            <a:r>
              <a:rPr lang="en-US" sz="6600" spc="20">
                <a:solidFill>
                  <a:schemeClr val="tx2"/>
                </a:solidFill>
                <a:latin typeface="AA Zuehlke Medium" panose="02000603060000020004" pitchFamily="2" charset="0"/>
              </a:rPr>
              <a:t>»</a:t>
            </a:r>
            <a:endParaRPr lang="en-US" sz="6600" spc="20">
              <a:solidFill>
                <a:schemeClr val="tx2"/>
              </a:solidFill>
            </a:endParaRPr>
          </a:p>
        </p:txBody>
      </p:sp>
      <p:sp>
        <p:nvSpPr>
          <p:cNvPr id="18" name="Text Placeholder 17">
            <a:extLst>
              <a:ext uri="{FF2B5EF4-FFF2-40B4-BE49-F238E27FC236}">
                <a16:creationId xmlns:a16="http://schemas.microsoft.com/office/drawing/2014/main" id="{D18C5CFB-49FF-F221-4E82-801C6998EE5D}"/>
              </a:ext>
            </a:extLst>
          </p:cNvPr>
          <p:cNvSpPr>
            <a:spLocks noGrp="1"/>
          </p:cNvSpPr>
          <p:nvPr>
            <p:ph type="body" sz="quarter" idx="15"/>
          </p:nvPr>
        </p:nvSpPr>
        <p:spPr/>
        <p:txBody>
          <a:bodyPr/>
          <a:lstStyle/>
          <a:p>
            <a:endParaRPr lang="en-GB"/>
          </a:p>
        </p:txBody>
      </p:sp>
      <p:sp>
        <p:nvSpPr>
          <p:cNvPr id="6" name="Title 5">
            <a:extLst>
              <a:ext uri="{FF2B5EF4-FFF2-40B4-BE49-F238E27FC236}">
                <a16:creationId xmlns:a16="http://schemas.microsoft.com/office/drawing/2014/main" id="{BF98194B-311E-CAD3-E477-369A37109A0B}"/>
              </a:ext>
            </a:extLst>
          </p:cNvPr>
          <p:cNvSpPr>
            <a:spLocks noGrp="1"/>
          </p:cNvSpPr>
          <p:nvPr>
            <p:ph type="title"/>
          </p:nvPr>
        </p:nvSpPr>
        <p:spPr>
          <a:xfrm>
            <a:off x="619304" y="548720"/>
            <a:ext cx="9072000" cy="432000"/>
          </a:xfrm>
        </p:spPr>
        <p:txBody>
          <a:bodyPr vert="horz" lIns="0" tIns="0" rIns="0" bIns="0" rtlCol="0" anchor="b">
            <a:noAutofit/>
          </a:bodyPr>
          <a:lstStyle/>
          <a:p>
            <a:r>
              <a:rPr lang="en-US"/>
              <a:t>What is Crypto Agility?</a:t>
            </a:r>
            <a:endParaRPr lang="de-DE"/>
          </a:p>
        </p:txBody>
      </p:sp>
      <p:sp>
        <p:nvSpPr>
          <p:cNvPr id="19" name="Subtitle 18">
            <a:extLst>
              <a:ext uri="{FF2B5EF4-FFF2-40B4-BE49-F238E27FC236}">
                <a16:creationId xmlns:a16="http://schemas.microsoft.com/office/drawing/2014/main" id="{4A3C836C-CD76-4EDF-06A4-E232CB7E773A}"/>
              </a:ext>
            </a:extLst>
          </p:cNvPr>
          <p:cNvSpPr>
            <a:spLocks noGrp="1"/>
          </p:cNvSpPr>
          <p:nvPr>
            <p:ph type="subTitle" idx="17"/>
          </p:nvPr>
        </p:nvSpPr>
        <p:spPr/>
        <p:txBody>
          <a:bodyPr/>
          <a:lstStyle/>
          <a:p>
            <a:endParaRPr lang="en-GB"/>
          </a:p>
        </p:txBody>
      </p:sp>
      <p:sp>
        <p:nvSpPr>
          <p:cNvPr id="3" name="Date Placeholder 2">
            <a:extLst>
              <a:ext uri="{FF2B5EF4-FFF2-40B4-BE49-F238E27FC236}">
                <a16:creationId xmlns:a16="http://schemas.microsoft.com/office/drawing/2014/main" id="{79177E93-D14C-6EFD-4109-92FDE071E7FF}"/>
              </a:ext>
            </a:extLst>
          </p:cNvPr>
          <p:cNvSpPr>
            <a:spLocks noGrp="1"/>
          </p:cNvSpPr>
          <p:nvPr>
            <p:ph type="dt" sz="half" idx="18"/>
          </p:nvPr>
        </p:nvSpPr>
        <p:spPr>
          <a:xfrm rot="10800000" flipV="1">
            <a:off x="10416480" y="6371819"/>
            <a:ext cx="679792" cy="144000"/>
          </a:xfrm>
        </p:spPr>
        <p:txBody>
          <a:bodyPr/>
          <a:lstStyle/>
          <a:p>
            <a:fld id="{3C6CFCAF-D211-4AAF-BC77-20F29C2A8AC5}" type="datetime1">
              <a:rPr lang="de-DE"/>
              <a:t>25.09.2025</a:t>
            </a:fld>
            <a:endParaRPr lang="en-GB"/>
          </a:p>
        </p:txBody>
      </p:sp>
      <p:sp>
        <p:nvSpPr>
          <p:cNvPr id="7" name="Footer Placeholder 6">
            <a:extLst>
              <a:ext uri="{FF2B5EF4-FFF2-40B4-BE49-F238E27FC236}">
                <a16:creationId xmlns:a16="http://schemas.microsoft.com/office/drawing/2014/main" id="{FC60AA16-04E1-FAE6-26BC-9D41460A8BD2}"/>
              </a:ext>
            </a:extLst>
          </p:cNvPr>
          <p:cNvSpPr>
            <a:spLocks noGrp="1"/>
          </p:cNvSpPr>
          <p:nvPr>
            <p:ph type="ftr" sz="quarter" idx="19"/>
          </p:nvPr>
        </p:nvSpPr>
        <p:spPr>
          <a:xfrm rot="10800000" flipV="1">
            <a:off x="1559496" y="6371819"/>
            <a:ext cx="4392000" cy="144000"/>
          </a:xfrm>
        </p:spPr>
        <p:txBody>
          <a:bodyPr/>
          <a:lstStyle/>
          <a:p>
            <a:r>
              <a:rPr lang="en-GB"/>
              <a:t>Implementation &amp; Realization of PQC</a:t>
            </a:r>
          </a:p>
        </p:txBody>
      </p:sp>
      <p:sp>
        <p:nvSpPr>
          <p:cNvPr id="9" name="Slide Number Placeholder 8">
            <a:extLst>
              <a:ext uri="{FF2B5EF4-FFF2-40B4-BE49-F238E27FC236}">
                <a16:creationId xmlns:a16="http://schemas.microsoft.com/office/drawing/2014/main" id="{A3B3A45C-C1EF-61BC-4302-FB542EA936C9}"/>
              </a:ext>
            </a:extLst>
          </p:cNvPr>
          <p:cNvSpPr>
            <a:spLocks noGrp="1"/>
          </p:cNvSpPr>
          <p:nvPr>
            <p:ph type="sldNum" sz="quarter" idx="20"/>
          </p:nvPr>
        </p:nvSpPr>
        <p:spPr>
          <a:xfrm>
            <a:off x="11178000" y="6371819"/>
            <a:ext cx="392400" cy="144000"/>
          </a:xfrm>
        </p:spPr>
        <p:txBody>
          <a:bodyPr/>
          <a:lstStyle/>
          <a:p>
            <a:r>
              <a:rPr lang="de-DE"/>
              <a:t>|  </a:t>
            </a:r>
            <a:fld id="{8CF9DE7D-F270-4E16-BA04-5BCA8969A2EA}" type="slidenum">
              <a:rPr lang="de-DE"/>
              <a:pPr/>
              <a:t>19</a:t>
            </a:fld>
            <a:endParaRPr lang="de-DE"/>
          </a:p>
        </p:txBody>
      </p:sp>
    </p:spTree>
    <p:custDataLst>
      <p:custData r:id="rId1"/>
      <p:custData r:id="rId2"/>
    </p:custDataLst>
    <p:extLst>
      <p:ext uri="{BB962C8B-B14F-4D97-AF65-F5344CB8AC3E}">
        <p14:creationId xmlns:p14="http://schemas.microsoft.com/office/powerpoint/2010/main" val="274982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1198820-3B20-4DD3-A0DA-BE8210D2F064}"/>
              </a:ext>
            </a:extLst>
          </p:cNvPr>
          <p:cNvGrpSpPr/>
          <p:nvPr/>
        </p:nvGrpSpPr>
        <p:grpSpPr>
          <a:xfrm>
            <a:off x="2263107" y="1816971"/>
            <a:ext cx="4231940" cy="4202736"/>
            <a:chOff x="2557743" y="1890544"/>
            <a:chExt cx="3657600" cy="3657600"/>
          </a:xfrm>
        </p:grpSpPr>
        <p:grpSp>
          <p:nvGrpSpPr>
            <p:cNvPr id="8" name="Group 7">
              <a:extLst>
                <a:ext uri="{FF2B5EF4-FFF2-40B4-BE49-F238E27FC236}">
                  <a16:creationId xmlns:a16="http://schemas.microsoft.com/office/drawing/2014/main" id="{95FD38BA-B6F8-CE06-E751-8ADA65D638BC}"/>
                </a:ext>
              </a:extLst>
            </p:cNvPr>
            <p:cNvGrpSpPr/>
            <p:nvPr/>
          </p:nvGrpSpPr>
          <p:grpSpPr>
            <a:xfrm>
              <a:off x="2557743" y="1890544"/>
              <a:ext cx="3657600" cy="3657600"/>
              <a:chOff x="1902908" y="1592816"/>
              <a:chExt cx="4320000" cy="4320000"/>
            </a:xfrm>
          </p:grpSpPr>
          <p:sp>
            <p:nvSpPr>
              <p:cNvPr id="9" name="Ellipse 152">
                <a:extLst>
                  <a:ext uri="{FF2B5EF4-FFF2-40B4-BE49-F238E27FC236}">
                    <a16:creationId xmlns:a16="http://schemas.microsoft.com/office/drawing/2014/main" id="{F96084EB-8D05-4E74-F753-30C192749ABA}"/>
                  </a:ext>
                </a:extLst>
              </p:cNvPr>
              <p:cNvSpPr/>
              <p:nvPr>
                <p:custDataLst>
                  <p:tags r:id="rId35"/>
                </p:custDataLst>
              </p:nvPr>
            </p:nvSpPr>
            <p:spPr bwMode="gray">
              <a:xfrm>
                <a:off x="1902908" y="1592816"/>
                <a:ext cx="4320000" cy="4320000"/>
              </a:xfrm>
              <a:prstGeom prst="ellipse">
                <a:avLst/>
              </a:prstGeom>
              <a:solidFill>
                <a:schemeClr val="tx2">
                  <a:lumMod val="20000"/>
                  <a:lumOff val="80000"/>
                </a:schemeClr>
              </a:solidFill>
              <a:ln w="19050" cap="rnd">
                <a:noFill/>
                <a:prstDash val="dash"/>
              </a:ln>
            </p:spPr>
            <p:txBody>
              <a:bodyPr lIns="612000" tIns="288000" rIns="288000" bIns="288000" anchor="ctr"/>
              <a:lstStyle/>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GB" sz="2400" b="0" i="0" u="none" strike="noStrike" kern="1200" cap="none" spc="20" normalizeH="0" baseline="0" noProof="0">
                  <a:ln>
                    <a:noFill/>
                  </a:ln>
                  <a:gradFill>
                    <a:gsLst>
                      <a:gs pos="10000">
                        <a:srgbClr val="985B9C"/>
                      </a:gs>
                      <a:gs pos="100000">
                        <a:srgbClr val="A1C2E6"/>
                      </a:gs>
                    </a:gsLst>
                    <a:lin ang="2700000" scaled="0"/>
                  </a:gradFill>
                  <a:effectLst/>
                  <a:uLnTx/>
                  <a:uFillTx/>
                  <a:latin typeface="AA Zuehlke"/>
                  <a:ea typeface="+mn-ea"/>
                  <a:cs typeface="+mn-cs"/>
                </a:endParaRPr>
              </a:p>
            </p:txBody>
          </p:sp>
          <p:sp>
            <p:nvSpPr>
              <p:cNvPr id="10" name="Ellipse 152">
                <a:extLst>
                  <a:ext uri="{FF2B5EF4-FFF2-40B4-BE49-F238E27FC236}">
                    <a16:creationId xmlns:a16="http://schemas.microsoft.com/office/drawing/2014/main" id="{D786AFCC-FB30-D1FD-C817-EECC7CEB8D59}"/>
                  </a:ext>
                </a:extLst>
              </p:cNvPr>
              <p:cNvSpPr/>
              <p:nvPr>
                <p:custDataLst>
                  <p:tags r:id="rId36"/>
                </p:custDataLst>
              </p:nvPr>
            </p:nvSpPr>
            <p:spPr bwMode="gray">
              <a:xfrm>
                <a:off x="2228167" y="1925751"/>
                <a:ext cx="3672000" cy="3672000"/>
              </a:xfrm>
              <a:prstGeom prst="ellipse">
                <a:avLst/>
              </a:prstGeom>
              <a:solidFill>
                <a:schemeClr val="bg1"/>
              </a:solidFill>
              <a:effectLst>
                <a:outerShdw blurRad="152400" dist="38100" dir="2700000" algn="tl" rotWithShape="0">
                  <a:prstClr val="black">
                    <a:alpha val="20000"/>
                  </a:prstClr>
                </a:outerShdw>
              </a:effectLst>
            </p:spPr>
            <p:txBody>
              <a:bodyPr lIns="612000" tIns="288000" rIns="288000" bIns="288000" anchor="ctr"/>
              <a:lstStyle/>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GB" sz="2000" b="0" i="0" u="none" strike="noStrike" kern="1200" cap="none" spc="20" normalizeH="0" baseline="0" noProof="0">
                  <a:ln>
                    <a:noFill/>
                  </a:ln>
                  <a:gradFill>
                    <a:gsLst>
                      <a:gs pos="10000">
                        <a:srgbClr val="985B9C"/>
                      </a:gs>
                      <a:gs pos="100000">
                        <a:srgbClr val="A1C2E6"/>
                      </a:gs>
                    </a:gsLst>
                    <a:lin ang="2700000" scaled="0"/>
                  </a:gradFill>
                  <a:effectLst/>
                  <a:uLnTx/>
                  <a:uFillTx/>
                  <a:latin typeface="AA Zuehlke"/>
                  <a:ea typeface="+mn-ea"/>
                  <a:cs typeface="+mn-cs"/>
                </a:endParaRPr>
              </a:p>
            </p:txBody>
          </p:sp>
          <p:grpSp>
            <p:nvGrpSpPr>
              <p:cNvPr id="11" name="Gruppieren 29">
                <a:extLst>
                  <a:ext uri="{FF2B5EF4-FFF2-40B4-BE49-F238E27FC236}">
                    <a16:creationId xmlns:a16="http://schemas.microsoft.com/office/drawing/2014/main" id="{8758D6FA-A380-7E97-7135-02FE83D34145}"/>
                  </a:ext>
                </a:extLst>
              </p:cNvPr>
              <p:cNvGrpSpPr/>
              <p:nvPr>
                <p:custDataLst>
                  <p:tags r:id="rId37"/>
                </p:custDataLst>
              </p:nvPr>
            </p:nvGrpSpPr>
            <p:grpSpPr bwMode="gray">
              <a:xfrm>
                <a:off x="2228167" y="2463503"/>
                <a:ext cx="1466962" cy="2947817"/>
                <a:chOff x="5113757" y="2398591"/>
                <a:chExt cx="1730842" cy="3478072"/>
              </a:xfrm>
            </p:grpSpPr>
            <p:cxnSp>
              <p:nvCxnSpPr>
                <p:cNvPr id="25" name="Straight Connector 136">
                  <a:extLst>
                    <a:ext uri="{FF2B5EF4-FFF2-40B4-BE49-F238E27FC236}">
                      <a16:creationId xmlns:a16="http://schemas.microsoft.com/office/drawing/2014/main" id="{21107258-9AA0-93A0-3A1E-765C9FA9BD02}"/>
                    </a:ext>
                  </a:extLst>
                </p:cNvPr>
                <p:cNvCxnSpPr>
                  <a:cxnSpLocks/>
                </p:cNvCxnSpPr>
                <p:nvPr>
                  <p:custDataLst>
                    <p:tags r:id="rId40"/>
                  </p:custDataLst>
                </p:nvPr>
              </p:nvCxnSpPr>
              <p:spPr bwMode="gray">
                <a:xfrm flipV="1">
                  <a:off x="5346952" y="4476030"/>
                  <a:ext cx="891134" cy="437529"/>
                </a:xfrm>
                <a:prstGeom prst="line">
                  <a:avLst/>
                </a:prstGeom>
                <a:ln w="9525">
                  <a:solidFill>
                    <a:schemeClr val="accent5">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34">
                  <a:extLst>
                    <a:ext uri="{FF2B5EF4-FFF2-40B4-BE49-F238E27FC236}">
                      <a16:creationId xmlns:a16="http://schemas.microsoft.com/office/drawing/2014/main" id="{EC947EE7-1B45-9B0B-CDFE-B7C471C7D625}"/>
                    </a:ext>
                  </a:extLst>
                </p:cNvPr>
                <p:cNvCxnSpPr>
                  <a:cxnSpLocks/>
                </p:cNvCxnSpPr>
                <p:nvPr>
                  <p:custDataLst>
                    <p:tags r:id="rId41"/>
                  </p:custDataLst>
                </p:nvPr>
              </p:nvCxnSpPr>
              <p:spPr bwMode="gray">
                <a:xfrm flipV="1">
                  <a:off x="6327899" y="5003343"/>
                  <a:ext cx="516700" cy="873320"/>
                </a:xfrm>
                <a:prstGeom prst="line">
                  <a:avLst/>
                </a:prstGeom>
                <a:ln w="9525">
                  <a:solidFill>
                    <a:schemeClr val="accent5">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134">
                  <a:extLst>
                    <a:ext uri="{FF2B5EF4-FFF2-40B4-BE49-F238E27FC236}">
                      <a16:creationId xmlns:a16="http://schemas.microsoft.com/office/drawing/2014/main" id="{BAB0197D-31EE-058C-BDC0-DD3D2C0A673E}"/>
                    </a:ext>
                  </a:extLst>
                </p:cNvPr>
                <p:cNvCxnSpPr>
                  <a:cxnSpLocks/>
                </p:cNvCxnSpPr>
                <p:nvPr>
                  <p:custDataLst>
                    <p:tags r:id="rId42"/>
                  </p:custDataLst>
                </p:nvPr>
              </p:nvCxnSpPr>
              <p:spPr bwMode="gray">
                <a:xfrm>
                  <a:off x="5113757" y="3636178"/>
                  <a:ext cx="992478" cy="126020"/>
                </a:xfrm>
                <a:prstGeom prst="line">
                  <a:avLst/>
                </a:prstGeom>
                <a:ln w="9525">
                  <a:solidFill>
                    <a:schemeClr val="accent5">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35">
                  <a:extLst>
                    <a:ext uri="{FF2B5EF4-FFF2-40B4-BE49-F238E27FC236}">
                      <a16:creationId xmlns:a16="http://schemas.microsoft.com/office/drawing/2014/main" id="{6E0880F5-7BBA-EA3D-6642-7F8001A841EE}"/>
                    </a:ext>
                  </a:extLst>
                </p:cNvPr>
                <p:cNvCxnSpPr>
                  <a:cxnSpLocks/>
                  <a:stCxn id="10" idx="1"/>
                  <a:endCxn id="14" idx="1"/>
                </p:cNvCxnSpPr>
                <p:nvPr>
                  <p:custDataLst>
                    <p:tags r:id="rId43"/>
                  </p:custDataLst>
                </p:nvPr>
              </p:nvCxnSpPr>
              <p:spPr bwMode="gray">
                <a:xfrm>
                  <a:off x="5748241" y="2398591"/>
                  <a:ext cx="692878" cy="676515"/>
                </a:xfrm>
                <a:prstGeom prst="line">
                  <a:avLst/>
                </a:prstGeom>
                <a:ln w="9525">
                  <a:solidFill>
                    <a:schemeClr val="accent5">
                      <a:alpha val="25000"/>
                    </a:schemeClr>
                  </a:solidFill>
                </a:ln>
              </p:spPr>
              <p:style>
                <a:lnRef idx="1">
                  <a:schemeClr val="accent1"/>
                </a:lnRef>
                <a:fillRef idx="0">
                  <a:schemeClr val="accent1"/>
                </a:fillRef>
                <a:effectRef idx="0">
                  <a:schemeClr val="accent1"/>
                </a:effectRef>
                <a:fontRef idx="minor">
                  <a:schemeClr val="tx1"/>
                </a:fontRef>
              </p:style>
            </p:cxnSp>
          </p:grpSp>
          <p:sp>
            <p:nvSpPr>
              <p:cNvPr id="12" name="Ellipse 38">
                <a:extLst>
                  <a:ext uri="{FF2B5EF4-FFF2-40B4-BE49-F238E27FC236}">
                    <a16:creationId xmlns:a16="http://schemas.microsoft.com/office/drawing/2014/main" id="{F825DA7C-FD8D-F52E-D1D5-F4719A4638D3}"/>
                  </a:ext>
                </a:extLst>
              </p:cNvPr>
              <p:cNvSpPr/>
              <p:nvPr>
                <p:custDataLst>
                  <p:tags r:id="rId38"/>
                </p:custDataLst>
              </p:nvPr>
            </p:nvSpPr>
            <p:spPr bwMode="gray">
              <a:xfrm rot="5400000">
                <a:off x="1988469" y="1667089"/>
                <a:ext cx="4173688" cy="417368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nchorCtr="0">
                <a:prstTxWarp prst="textArchUp">
                  <a:avLst>
                    <a:gd name="adj" fmla="val 15147233"/>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20" normalizeH="0" baseline="0" noProof="0">
                    <a:ln>
                      <a:noFill/>
                    </a:ln>
                    <a:solidFill>
                      <a:srgbClr val="985B9C"/>
                    </a:solidFill>
                    <a:effectLst/>
                    <a:uLnTx/>
                    <a:uFillTx/>
                    <a:latin typeface="AA Zuehlke Medium"/>
                    <a:ea typeface="+mn-ea"/>
                    <a:cs typeface="+mn-cs"/>
                  </a:rPr>
                  <a:t> </a:t>
                </a:r>
              </a:p>
            </p:txBody>
          </p:sp>
          <p:sp>
            <p:nvSpPr>
              <p:cNvPr id="13" name="Ellipse 43">
                <a:extLst>
                  <a:ext uri="{FF2B5EF4-FFF2-40B4-BE49-F238E27FC236}">
                    <a16:creationId xmlns:a16="http://schemas.microsoft.com/office/drawing/2014/main" id="{41BB7F6E-3CCC-AEBF-4BED-61A5B552B42C}"/>
                  </a:ext>
                </a:extLst>
              </p:cNvPr>
              <p:cNvSpPr/>
              <p:nvPr>
                <p:custDataLst>
                  <p:tags r:id="rId39"/>
                </p:custDataLst>
              </p:nvPr>
            </p:nvSpPr>
            <p:spPr bwMode="gray">
              <a:xfrm rot="5400000" flipH="1" flipV="1">
                <a:off x="2057659" y="1736279"/>
                <a:ext cx="4035308" cy="4035308"/>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nchorCtr="0">
                <a:prstTxWarp prst="textArchUp">
                  <a:avLst>
                    <a:gd name="adj" fmla="val 15110742"/>
                  </a:avLst>
                </a:prstTxWarp>
              </a:bodyPr>
              <a:lstStyle/>
              <a:p>
                <a:pPr marL="0" marR="0" lvl="0" indent="0" algn="ctr" defTabSz="914400" rtl="0" eaLnBrk="1" fontAlgn="auto" latinLnBrk="0" hangingPunct="1">
                  <a:lnSpc>
                    <a:spcPct val="120000"/>
                  </a:lnSpc>
                  <a:spcBef>
                    <a:spcPts val="0"/>
                  </a:spcBef>
                  <a:spcAft>
                    <a:spcPts val="0"/>
                  </a:spcAft>
                  <a:buClrTx/>
                  <a:buSzTx/>
                  <a:buFontTx/>
                  <a:buNone/>
                  <a:tabLst/>
                  <a:defRPr/>
                </a:pPr>
                <a:br>
                  <a:rPr kumimoji="0" lang="en-GB" sz="1400" b="0" i="0" u="none" strike="noStrike" kern="1200" cap="none" spc="20" normalizeH="0" baseline="0" noProof="0">
                    <a:ln>
                      <a:noFill/>
                    </a:ln>
                    <a:solidFill>
                      <a:srgbClr val="985B9C"/>
                    </a:solidFill>
                    <a:effectLst/>
                    <a:uLnTx/>
                    <a:uFillTx/>
                    <a:latin typeface="AA Zuehlke Medium"/>
                    <a:ea typeface="+mn-ea"/>
                    <a:cs typeface="+mn-cs"/>
                  </a:rPr>
                </a:br>
                <a:endParaRPr kumimoji="0" lang="en-GB" sz="1400" b="0" i="0" u="none" strike="noStrike" kern="1200" cap="none" spc="20" normalizeH="0" baseline="0" noProof="0">
                  <a:ln>
                    <a:noFill/>
                  </a:ln>
                  <a:solidFill>
                    <a:srgbClr val="985B9C"/>
                  </a:solidFill>
                  <a:effectLst/>
                  <a:uLnTx/>
                  <a:uFillTx/>
                  <a:latin typeface="AA Zuehlke Medium"/>
                  <a:ea typeface="+mn-ea"/>
                  <a:cs typeface="+mn-cs"/>
                </a:endParaRPr>
              </a:p>
            </p:txBody>
          </p:sp>
          <p:sp>
            <p:nvSpPr>
              <p:cNvPr id="14" name="Rechteck 4">
                <a:extLst>
                  <a:ext uri="{FF2B5EF4-FFF2-40B4-BE49-F238E27FC236}">
                    <a16:creationId xmlns:a16="http://schemas.microsoft.com/office/drawing/2014/main" id="{2B9B4410-6840-9FDA-D95D-430E1755A38F}"/>
                  </a:ext>
                  <a:ext uri="{C183D7F6-B498-43B3-948B-1728B52AA6E4}">
                    <adec:decorative xmlns:adec="http://schemas.microsoft.com/office/drawing/2017/decorative" val="1"/>
                  </a:ext>
                </a:extLst>
              </p:cNvPr>
              <p:cNvSpPr/>
              <p:nvPr/>
            </p:nvSpPr>
            <p:spPr bwMode="gray">
              <a:xfrm>
                <a:off x="3056611" y="2740329"/>
                <a:ext cx="2024975" cy="2024974"/>
              </a:xfrm>
              <a:prstGeom prst="ellipse">
                <a:avLst/>
              </a:prstGeom>
              <a:solidFill>
                <a:schemeClr val="bg1"/>
              </a:solidFill>
              <a:ln w="9525">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20" normalizeH="0" baseline="0" noProof="0">
                  <a:ln>
                    <a:noFill/>
                  </a:ln>
                  <a:solidFill>
                    <a:prstClr val="white"/>
                  </a:solidFill>
                  <a:effectLst/>
                  <a:uLnTx/>
                  <a:uFillTx/>
                  <a:latin typeface="AA Zuehlke"/>
                  <a:ea typeface="+mn-ea"/>
                  <a:cs typeface="+mn-cs"/>
                </a:endParaRPr>
              </a:p>
            </p:txBody>
          </p:sp>
          <p:sp>
            <p:nvSpPr>
              <p:cNvPr id="15" name="Rechteck 4">
                <a:extLst>
                  <a:ext uri="{FF2B5EF4-FFF2-40B4-BE49-F238E27FC236}">
                    <a16:creationId xmlns:a16="http://schemas.microsoft.com/office/drawing/2014/main" id="{4D4F11AC-1716-ED4C-D8FD-E5515CC1893D}"/>
                  </a:ext>
                  <a:ext uri="{C183D7F6-B498-43B3-948B-1728B52AA6E4}">
                    <adec:decorative xmlns:adec="http://schemas.microsoft.com/office/drawing/2017/decorative" val="1"/>
                  </a:ext>
                </a:extLst>
              </p:cNvPr>
              <p:cNvSpPr/>
              <p:nvPr/>
            </p:nvSpPr>
            <p:spPr bwMode="gray">
              <a:xfrm>
                <a:off x="3121933" y="2805651"/>
                <a:ext cx="1894331" cy="189433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spc="20">
                    <a:solidFill>
                      <a:prstClr val="white"/>
                    </a:solidFill>
                    <a:latin typeface="AA Zuehlke Medium"/>
                  </a:rPr>
                  <a:t>Bringing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spc="20">
                    <a:solidFill>
                      <a:prstClr val="white"/>
                    </a:solidFill>
                    <a:latin typeface="AA Zuehlke Medium"/>
                  </a:rPr>
                  <a:t>Transformation</a:t>
                </a:r>
                <a:endParaRPr kumimoji="0" lang="en-GB" sz="1600" b="0" i="0" u="none" strike="noStrike" kern="1200" cap="none" spc="20" normalizeH="0" baseline="0" noProof="0">
                  <a:ln>
                    <a:noFill/>
                  </a:ln>
                  <a:solidFill>
                    <a:prstClr val="white"/>
                  </a:solidFill>
                  <a:effectLst/>
                  <a:uLnTx/>
                  <a:uFillTx/>
                  <a:latin typeface="AA Zuehlke Medium"/>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20" normalizeH="0" baseline="0" noProof="0">
                    <a:ln>
                      <a:noFill/>
                    </a:ln>
                    <a:solidFill>
                      <a:prstClr val="white"/>
                    </a:solidFill>
                    <a:effectLst/>
                    <a:uLnTx/>
                    <a:uFillTx/>
                    <a:latin typeface="AA Zuehlke"/>
                    <a:ea typeface="+mn-ea"/>
                    <a:cs typeface="+mn-cs"/>
                  </a:rPr>
                  <a:t>to life</a:t>
                </a:r>
              </a:p>
            </p:txBody>
          </p:sp>
          <p:sp>
            <p:nvSpPr>
              <p:cNvPr id="16" name="TextBox 15">
                <a:extLst>
                  <a:ext uri="{FF2B5EF4-FFF2-40B4-BE49-F238E27FC236}">
                    <a16:creationId xmlns:a16="http://schemas.microsoft.com/office/drawing/2014/main" id="{2CDDFC54-459A-5126-EF1D-E4B9F2E2ADD6}"/>
                  </a:ext>
                </a:extLst>
              </p:cNvPr>
              <p:cNvSpPr txBox="1"/>
              <p:nvPr/>
            </p:nvSpPr>
            <p:spPr bwMode="gray">
              <a:xfrm>
                <a:off x="3115617" y="2234131"/>
                <a:ext cx="816099" cy="424387"/>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20000"/>
                  </a:lnSpc>
                  <a:spcBef>
                    <a:spcPts val="200"/>
                  </a:spcBef>
                  <a:spcAft>
                    <a:spcPts val="300"/>
                  </a:spcAft>
                  <a:buClrTx/>
                  <a:buSzTx/>
                  <a:buFontTx/>
                  <a:buNone/>
                  <a:tabLst/>
                  <a:defRPr/>
                </a:pPr>
                <a:r>
                  <a:rPr kumimoji="0" lang="en-GB" sz="1400" b="0" i="0" u="none" strike="noStrike" kern="1200" cap="none" spc="20" normalizeH="0" baseline="0" noProof="0">
                    <a:ln>
                      <a:noFill/>
                    </a:ln>
                    <a:solidFill>
                      <a:srgbClr val="985B9C"/>
                    </a:solidFill>
                    <a:effectLst/>
                    <a:uLnTx/>
                    <a:uFillTx/>
                    <a:latin typeface="AA Zuehlke Medium"/>
                    <a:ea typeface="+mn-ea"/>
                    <a:cs typeface="+mn-cs"/>
                  </a:rPr>
                  <a:t>Digital Consulting</a:t>
                </a:r>
              </a:p>
            </p:txBody>
          </p:sp>
          <p:sp>
            <p:nvSpPr>
              <p:cNvPr id="17" name="TextBox 16">
                <a:extLst>
                  <a:ext uri="{FF2B5EF4-FFF2-40B4-BE49-F238E27FC236}">
                    <a16:creationId xmlns:a16="http://schemas.microsoft.com/office/drawing/2014/main" id="{FEBBEFDD-E96B-2A15-F8B6-E3AE12B2AC24}"/>
                  </a:ext>
                </a:extLst>
              </p:cNvPr>
              <p:cNvSpPr txBox="1"/>
              <p:nvPr/>
            </p:nvSpPr>
            <p:spPr bwMode="gray">
              <a:xfrm>
                <a:off x="2351881" y="2936260"/>
                <a:ext cx="863900" cy="424387"/>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20000"/>
                  </a:lnSpc>
                  <a:spcBef>
                    <a:spcPts val="200"/>
                  </a:spcBef>
                  <a:spcAft>
                    <a:spcPts val="300"/>
                  </a:spcAft>
                  <a:buClrTx/>
                  <a:buSzTx/>
                  <a:buFontTx/>
                  <a:buNone/>
                  <a:tabLst/>
                  <a:defRPr/>
                </a:pPr>
                <a:r>
                  <a:rPr kumimoji="0" lang="en-GB" sz="1400" b="0" i="0" u="none" strike="noStrike" kern="1200" cap="none" spc="20" normalizeH="0" baseline="0" noProof="0">
                    <a:ln>
                      <a:noFill/>
                    </a:ln>
                    <a:solidFill>
                      <a:srgbClr val="985B9C"/>
                    </a:solidFill>
                    <a:effectLst/>
                    <a:uLnTx/>
                    <a:uFillTx/>
                    <a:latin typeface="AA Zuehlke Medium"/>
                    <a:ea typeface="+mn-ea"/>
                    <a:cs typeface="+mn-cs"/>
                  </a:rPr>
                  <a:t>Data &amp; AI</a:t>
                </a:r>
              </a:p>
            </p:txBody>
          </p:sp>
          <p:sp>
            <p:nvSpPr>
              <p:cNvPr id="18" name="TextBox 17">
                <a:extLst>
                  <a:ext uri="{FF2B5EF4-FFF2-40B4-BE49-F238E27FC236}">
                    <a16:creationId xmlns:a16="http://schemas.microsoft.com/office/drawing/2014/main" id="{7FB7D18E-74FB-FFD8-B8A7-01DA95E907C2}"/>
                  </a:ext>
                </a:extLst>
              </p:cNvPr>
              <p:cNvSpPr txBox="1"/>
              <p:nvPr/>
            </p:nvSpPr>
            <p:spPr bwMode="gray">
              <a:xfrm>
                <a:off x="2197467" y="3771223"/>
                <a:ext cx="952920" cy="424387"/>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20000"/>
                  </a:lnSpc>
                  <a:spcBef>
                    <a:spcPts val="200"/>
                  </a:spcBef>
                  <a:spcAft>
                    <a:spcPts val="300"/>
                  </a:spcAft>
                  <a:buClrTx/>
                  <a:buSzTx/>
                  <a:buFontTx/>
                  <a:buNone/>
                  <a:tabLst/>
                  <a:defRPr/>
                </a:pPr>
                <a:r>
                  <a:rPr kumimoji="0" lang="en-GB" sz="1400" b="0" i="0" u="none" strike="noStrike" kern="1200" cap="none" spc="20" normalizeH="0" baseline="0" noProof="0">
                    <a:ln>
                      <a:noFill/>
                    </a:ln>
                    <a:solidFill>
                      <a:srgbClr val="985B9C"/>
                    </a:solidFill>
                    <a:effectLst/>
                    <a:uLnTx/>
                    <a:uFillTx/>
                    <a:latin typeface="AA Zuehlke Medium"/>
                    <a:ea typeface="+mn-ea"/>
                    <a:cs typeface="+mn-cs"/>
                  </a:rPr>
                  <a:t>Devices</a:t>
                </a:r>
              </a:p>
            </p:txBody>
          </p:sp>
          <p:sp>
            <p:nvSpPr>
              <p:cNvPr id="19" name="TextBox 18">
                <a:extLst>
                  <a:ext uri="{FF2B5EF4-FFF2-40B4-BE49-F238E27FC236}">
                    <a16:creationId xmlns:a16="http://schemas.microsoft.com/office/drawing/2014/main" id="{B9356B9C-7D16-0E47-7B8E-8D36416800B4}"/>
                  </a:ext>
                </a:extLst>
              </p:cNvPr>
              <p:cNvSpPr txBox="1"/>
              <p:nvPr/>
            </p:nvSpPr>
            <p:spPr bwMode="gray">
              <a:xfrm>
                <a:off x="2587946" y="4557938"/>
                <a:ext cx="952920" cy="424387"/>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20000"/>
                  </a:lnSpc>
                  <a:spcBef>
                    <a:spcPts val="200"/>
                  </a:spcBef>
                  <a:spcAft>
                    <a:spcPts val="300"/>
                  </a:spcAft>
                  <a:buClrTx/>
                  <a:buSzTx/>
                  <a:buFontTx/>
                  <a:buNone/>
                  <a:tabLst/>
                  <a:defRPr/>
                </a:pPr>
                <a:r>
                  <a:rPr kumimoji="0" lang="en-GB" sz="1400" b="0" i="0" u="none" strike="noStrike" kern="1200" cap="none" spc="20" normalizeH="0" baseline="0" noProof="0">
                    <a:ln>
                      <a:noFill/>
                    </a:ln>
                    <a:solidFill>
                      <a:srgbClr val="985B9C"/>
                    </a:solidFill>
                    <a:effectLst/>
                    <a:uLnTx/>
                    <a:uFillTx/>
                    <a:latin typeface="AA Zuehlke Medium"/>
                    <a:ea typeface="+mn-ea"/>
                    <a:cs typeface="+mn-cs"/>
                  </a:rPr>
                  <a:t>Cyber Security</a:t>
                </a:r>
              </a:p>
            </p:txBody>
          </p:sp>
          <p:sp>
            <p:nvSpPr>
              <p:cNvPr id="20" name="TextBox 19">
                <a:extLst>
                  <a:ext uri="{FF2B5EF4-FFF2-40B4-BE49-F238E27FC236}">
                    <a16:creationId xmlns:a16="http://schemas.microsoft.com/office/drawing/2014/main" id="{194C8E50-A8A5-2DEF-78AB-1DCE46E2AD3A}"/>
                  </a:ext>
                </a:extLst>
              </p:cNvPr>
              <p:cNvSpPr txBox="1"/>
              <p:nvPr/>
            </p:nvSpPr>
            <p:spPr bwMode="gray">
              <a:xfrm>
                <a:off x="3578337" y="4941223"/>
                <a:ext cx="952920" cy="424387"/>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20000"/>
                  </a:lnSpc>
                  <a:spcBef>
                    <a:spcPts val="200"/>
                  </a:spcBef>
                  <a:spcAft>
                    <a:spcPts val="300"/>
                  </a:spcAft>
                  <a:buClrTx/>
                  <a:buSzTx/>
                  <a:buFontTx/>
                  <a:buNone/>
                  <a:tabLst/>
                  <a:defRPr/>
                </a:pPr>
                <a:r>
                  <a:rPr kumimoji="0" lang="en-GB" sz="1400" b="0" i="0" u="none" strike="noStrike" kern="1200" cap="none" spc="20" normalizeH="0" baseline="0" noProof="0">
                    <a:ln>
                      <a:noFill/>
                    </a:ln>
                    <a:solidFill>
                      <a:srgbClr val="985B9C"/>
                    </a:solidFill>
                    <a:effectLst/>
                    <a:uLnTx/>
                    <a:uFillTx/>
                    <a:latin typeface="AA Zuehlke Medium"/>
                    <a:ea typeface="+mn-ea"/>
                    <a:cs typeface="+mn-cs"/>
                  </a:rPr>
                  <a:t>Software Excellence</a:t>
                </a:r>
              </a:p>
            </p:txBody>
          </p:sp>
          <p:sp>
            <p:nvSpPr>
              <p:cNvPr id="21" name="TextBox 20">
                <a:extLst>
                  <a:ext uri="{FF2B5EF4-FFF2-40B4-BE49-F238E27FC236}">
                    <a16:creationId xmlns:a16="http://schemas.microsoft.com/office/drawing/2014/main" id="{F0B5A5FD-99C7-B636-A53C-D33360C478ED}"/>
                  </a:ext>
                </a:extLst>
              </p:cNvPr>
              <p:cNvSpPr txBox="1"/>
              <p:nvPr/>
            </p:nvSpPr>
            <p:spPr bwMode="gray">
              <a:xfrm>
                <a:off x="5107468" y="3781277"/>
                <a:ext cx="764633" cy="424387"/>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20000"/>
                  </a:lnSpc>
                  <a:spcBef>
                    <a:spcPts val="200"/>
                  </a:spcBef>
                  <a:spcAft>
                    <a:spcPts val="300"/>
                  </a:spcAft>
                  <a:buClrTx/>
                  <a:buSzTx/>
                  <a:buFontTx/>
                  <a:buNone/>
                  <a:tabLst/>
                  <a:defRPr/>
                </a:pPr>
                <a:r>
                  <a:rPr kumimoji="0" lang="en-GB" sz="1400" b="0" i="0" u="none" strike="noStrike" kern="1200" cap="none" spc="20" normalizeH="0" baseline="0" noProof="0">
                    <a:ln>
                      <a:noFill/>
                    </a:ln>
                    <a:solidFill>
                      <a:srgbClr val="985B9C"/>
                    </a:solidFill>
                    <a:effectLst/>
                    <a:uLnTx/>
                    <a:uFillTx/>
                    <a:latin typeface="AA Zuehlke Medium"/>
                    <a:ea typeface="+mn-ea"/>
                    <a:cs typeface="+mn-cs"/>
                  </a:rPr>
                  <a:t>Low-Code</a:t>
                </a:r>
              </a:p>
            </p:txBody>
          </p:sp>
          <p:sp>
            <p:nvSpPr>
              <p:cNvPr id="22" name="TextBox 21">
                <a:extLst>
                  <a:ext uri="{FF2B5EF4-FFF2-40B4-BE49-F238E27FC236}">
                    <a16:creationId xmlns:a16="http://schemas.microsoft.com/office/drawing/2014/main" id="{53CEF3D7-7D30-8311-8C9A-8923CAAC3159}"/>
                  </a:ext>
                </a:extLst>
              </p:cNvPr>
              <p:cNvSpPr txBox="1"/>
              <p:nvPr/>
            </p:nvSpPr>
            <p:spPr bwMode="gray">
              <a:xfrm>
                <a:off x="4980785" y="2954985"/>
                <a:ext cx="764633" cy="424387"/>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20000"/>
                  </a:lnSpc>
                  <a:spcBef>
                    <a:spcPts val="200"/>
                  </a:spcBef>
                  <a:spcAft>
                    <a:spcPts val="300"/>
                  </a:spcAft>
                  <a:buClrTx/>
                  <a:buSzTx/>
                  <a:buFontTx/>
                  <a:buNone/>
                  <a:tabLst/>
                  <a:defRPr/>
                </a:pPr>
                <a:r>
                  <a:rPr kumimoji="0" lang="en-GB" sz="1400" b="0" i="0" u="none" strike="noStrike" kern="1200" cap="none" spc="20" normalizeH="0" baseline="0" noProof="0">
                    <a:ln>
                      <a:noFill/>
                    </a:ln>
                    <a:solidFill>
                      <a:srgbClr val="985B9C"/>
                    </a:solidFill>
                    <a:effectLst/>
                    <a:uLnTx/>
                    <a:uFillTx/>
                    <a:latin typeface="AA Zuehlke Medium"/>
                    <a:ea typeface="+mn-ea"/>
                    <a:cs typeface="+mn-cs"/>
                  </a:rPr>
                  <a:t>Cloud &amp; DevOps </a:t>
                </a:r>
              </a:p>
            </p:txBody>
          </p:sp>
          <p:sp>
            <p:nvSpPr>
              <p:cNvPr id="23" name="TextBox 22">
                <a:extLst>
                  <a:ext uri="{FF2B5EF4-FFF2-40B4-BE49-F238E27FC236}">
                    <a16:creationId xmlns:a16="http://schemas.microsoft.com/office/drawing/2014/main" id="{6AC9A7BA-EE53-653A-19C9-E8D653B0C507}"/>
                  </a:ext>
                </a:extLst>
              </p:cNvPr>
              <p:cNvSpPr txBox="1"/>
              <p:nvPr/>
            </p:nvSpPr>
            <p:spPr bwMode="gray">
              <a:xfrm>
                <a:off x="4153604" y="2229994"/>
                <a:ext cx="952920" cy="424387"/>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20000"/>
                  </a:lnSpc>
                  <a:spcBef>
                    <a:spcPts val="200"/>
                  </a:spcBef>
                  <a:spcAft>
                    <a:spcPts val="300"/>
                  </a:spcAft>
                  <a:buClrTx/>
                  <a:buSzTx/>
                  <a:buFontTx/>
                  <a:buNone/>
                  <a:tabLst/>
                  <a:defRPr/>
                </a:pPr>
                <a:r>
                  <a:rPr kumimoji="0" lang="en-GB" sz="1400" b="0" i="0" u="none" strike="noStrike" kern="1200" cap="none" spc="20" normalizeH="0" baseline="0" noProof="0">
                    <a:ln>
                      <a:noFill/>
                    </a:ln>
                    <a:solidFill>
                      <a:srgbClr val="985B9C"/>
                    </a:solidFill>
                    <a:effectLst/>
                    <a:uLnTx/>
                    <a:uFillTx/>
                    <a:latin typeface="AA Zuehlke Medium"/>
                    <a:ea typeface="+mn-ea"/>
                    <a:cs typeface="+mn-cs"/>
                  </a:rPr>
                  <a:t>Digital Experience</a:t>
                </a:r>
              </a:p>
            </p:txBody>
          </p:sp>
        </p:grpSp>
        <p:sp>
          <p:nvSpPr>
            <p:cNvPr id="28" name="TextBox 27">
              <a:extLst>
                <a:ext uri="{FF2B5EF4-FFF2-40B4-BE49-F238E27FC236}">
                  <a16:creationId xmlns:a16="http://schemas.microsoft.com/office/drawing/2014/main" id="{5F07E52F-86E9-6D66-9DDB-CEB6826943C6}"/>
                </a:ext>
              </a:extLst>
            </p:cNvPr>
            <p:cNvSpPr txBox="1"/>
            <p:nvPr/>
          </p:nvSpPr>
          <p:spPr bwMode="gray">
            <a:xfrm rot="21437548">
              <a:off x="3530559" y="3904973"/>
              <a:ext cx="1698233" cy="1278822"/>
            </a:xfrm>
            <a:prstGeom prst="rect">
              <a:avLst/>
            </a:prstGeom>
            <a:noFill/>
          </p:spPr>
          <p:txBody>
            <a:bodyPr wrap="square">
              <a:prstTxWarp prst="textArchDown">
                <a:avLst>
                  <a:gd name="adj" fmla="val 16784958"/>
                </a:avLst>
              </a:prstTxWarp>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br>
                <a:rPr kumimoji="0" lang="en-GB" sz="2400" b="0" i="0" u="none" strike="noStrike" kern="1200" cap="none" spc="20" normalizeH="0" baseline="0" noProof="0">
                  <a:ln>
                    <a:solidFill>
                      <a:srgbClr val="CBADCD"/>
                    </a:solidFill>
                  </a:ln>
                  <a:solidFill>
                    <a:srgbClr val="985B9C"/>
                  </a:solidFill>
                  <a:effectLst/>
                  <a:uLnTx/>
                  <a:uFillTx/>
                  <a:latin typeface="AA Zuehlke Medium"/>
                  <a:ea typeface="+mn-ea"/>
                  <a:cs typeface="+mn-cs"/>
                </a:rPr>
              </a:br>
              <a:r>
                <a:rPr kumimoji="0" lang="en-GB" sz="1400" b="0" i="0" u="none" strike="noStrike" kern="1200" cap="none" spc="20" normalizeH="0" baseline="0" noProof="0">
                  <a:ln>
                    <a:noFill/>
                  </a:ln>
                  <a:solidFill>
                    <a:srgbClr val="985B9C"/>
                  </a:solidFill>
                  <a:effectLst/>
                  <a:uLnTx/>
                  <a:uFillTx/>
                  <a:ea typeface="+mn-ea"/>
                  <a:cs typeface="+mn-cs"/>
                </a:rPr>
                <a:t>Sustainability</a:t>
              </a:r>
              <a:endParaRPr kumimoji="0" lang="en-GB" sz="2400" b="0" i="0" u="none" strike="noStrike" kern="1200" cap="none" spc="20" normalizeH="0" baseline="0" noProof="0">
                <a:ln>
                  <a:noFill/>
                </a:ln>
                <a:solidFill>
                  <a:srgbClr val="985B9C"/>
                </a:solidFill>
                <a:effectLst/>
                <a:uLnTx/>
                <a:uFillTx/>
                <a:ea typeface="+mn-ea"/>
                <a:cs typeface="+mn-cs"/>
              </a:endParaRPr>
            </a:p>
          </p:txBody>
        </p:sp>
        <p:sp>
          <p:nvSpPr>
            <p:cNvPr id="29" name="TextBox 28">
              <a:extLst>
                <a:ext uri="{FF2B5EF4-FFF2-40B4-BE49-F238E27FC236}">
                  <a16:creationId xmlns:a16="http://schemas.microsoft.com/office/drawing/2014/main" id="{28018AB3-68D0-51C7-21A0-8AB257D4911F}"/>
                </a:ext>
              </a:extLst>
            </p:cNvPr>
            <p:cNvSpPr txBox="1"/>
            <p:nvPr/>
          </p:nvSpPr>
          <p:spPr bwMode="gray">
            <a:xfrm>
              <a:off x="4908445" y="4396925"/>
              <a:ext cx="677077" cy="35931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20000"/>
                </a:lnSpc>
                <a:spcBef>
                  <a:spcPts val="200"/>
                </a:spcBef>
                <a:spcAft>
                  <a:spcPts val="300"/>
                </a:spcAft>
                <a:buClrTx/>
                <a:buSzTx/>
                <a:buFontTx/>
                <a:buNone/>
                <a:tabLst/>
                <a:defRPr/>
              </a:pPr>
              <a:r>
                <a:rPr kumimoji="0" lang="en-GB" sz="1400" b="0" i="0" u="none" strike="noStrike" kern="1200" cap="none" spc="20" normalizeH="0" baseline="0" noProof="0">
                  <a:ln>
                    <a:noFill/>
                  </a:ln>
                  <a:solidFill>
                    <a:schemeClr val="tx2"/>
                  </a:solidFill>
                  <a:effectLst/>
                  <a:uLnTx/>
                  <a:uFillTx/>
                  <a:latin typeface="+mj-lt"/>
                  <a:ea typeface="+mn-ea"/>
                  <a:cs typeface="+mn-cs"/>
                </a:rPr>
                <a:t>Manage</a:t>
              </a:r>
              <a:r>
                <a:rPr lang="en-GB" sz="1400" spc="20">
                  <a:solidFill>
                    <a:schemeClr val="tx2"/>
                  </a:solidFill>
                  <a:latin typeface="+mj-lt"/>
                </a:rPr>
                <a:t>d Services</a:t>
              </a:r>
              <a:endParaRPr kumimoji="0" lang="en-GB" sz="1400" b="0" i="0" u="none" strike="noStrike" kern="1200" cap="none" spc="20" normalizeH="0" baseline="0" noProof="0">
                <a:ln>
                  <a:noFill/>
                </a:ln>
                <a:solidFill>
                  <a:srgbClr val="985B9C"/>
                </a:solidFill>
                <a:effectLst/>
                <a:uLnTx/>
                <a:uFillTx/>
                <a:latin typeface="AA Zuehlke Medium"/>
                <a:ea typeface="+mn-ea"/>
                <a:cs typeface="+mn-cs"/>
              </a:endParaRPr>
            </a:p>
          </p:txBody>
        </p:sp>
        <p:cxnSp>
          <p:nvCxnSpPr>
            <p:cNvPr id="30" name="Straight Connector 134">
              <a:extLst>
                <a:ext uri="{FF2B5EF4-FFF2-40B4-BE49-F238E27FC236}">
                  <a16:creationId xmlns:a16="http://schemas.microsoft.com/office/drawing/2014/main" id="{D6B43DF3-FD92-3782-629D-713C5B6955AF}"/>
                </a:ext>
              </a:extLst>
            </p:cNvPr>
            <p:cNvCxnSpPr>
              <a:cxnSpLocks/>
            </p:cNvCxnSpPr>
            <p:nvPr>
              <p:custDataLst>
                <p:tags r:id="rId30"/>
              </p:custDataLst>
            </p:nvPr>
          </p:nvCxnSpPr>
          <p:spPr bwMode="gray">
            <a:xfrm flipH="1" flipV="1">
              <a:off x="4704522" y="4521278"/>
              <a:ext cx="293422" cy="626683"/>
            </a:xfrm>
            <a:prstGeom prst="line">
              <a:avLst/>
            </a:prstGeom>
            <a:ln w="9525">
              <a:solidFill>
                <a:schemeClr val="accent5">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34">
              <a:extLst>
                <a:ext uri="{FF2B5EF4-FFF2-40B4-BE49-F238E27FC236}">
                  <a16:creationId xmlns:a16="http://schemas.microsoft.com/office/drawing/2014/main" id="{43EE49AC-EB56-D3C3-5C7A-2DA56D7E3D56}"/>
                </a:ext>
              </a:extLst>
            </p:cNvPr>
            <p:cNvCxnSpPr>
              <a:cxnSpLocks/>
            </p:cNvCxnSpPr>
            <p:nvPr>
              <p:custDataLst>
                <p:tags r:id="rId31"/>
              </p:custDataLst>
            </p:nvPr>
          </p:nvCxnSpPr>
          <p:spPr bwMode="gray">
            <a:xfrm flipH="1" flipV="1">
              <a:off x="5155304" y="4110760"/>
              <a:ext cx="621113" cy="327814"/>
            </a:xfrm>
            <a:prstGeom prst="line">
              <a:avLst/>
            </a:prstGeom>
            <a:ln w="9525">
              <a:solidFill>
                <a:schemeClr val="accent5">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34">
              <a:extLst>
                <a:ext uri="{FF2B5EF4-FFF2-40B4-BE49-F238E27FC236}">
                  <a16:creationId xmlns:a16="http://schemas.microsoft.com/office/drawing/2014/main" id="{74CD23F9-D35F-8EC1-075C-609BD686EF65}"/>
                </a:ext>
              </a:extLst>
            </p:cNvPr>
            <p:cNvCxnSpPr>
              <a:cxnSpLocks/>
              <a:stCxn id="14" idx="7"/>
              <a:endCxn id="10" idx="7"/>
            </p:cNvCxnSpPr>
            <p:nvPr>
              <p:custDataLst>
                <p:tags r:id="rId32"/>
              </p:custDataLst>
            </p:nvPr>
          </p:nvCxnSpPr>
          <p:spPr bwMode="gray">
            <a:xfrm flipV="1">
              <a:off x="4997944" y="2627726"/>
              <a:ext cx="488848" cy="485458"/>
            </a:xfrm>
            <a:prstGeom prst="line">
              <a:avLst/>
            </a:prstGeom>
            <a:ln w="9525">
              <a:solidFill>
                <a:schemeClr val="accent5">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134">
              <a:extLst>
                <a:ext uri="{FF2B5EF4-FFF2-40B4-BE49-F238E27FC236}">
                  <a16:creationId xmlns:a16="http://schemas.microsoft.com/office/drawing/2014/main" id="{4E9922C3-C543-FE18-2763-CD93A60E94BF}"/>
                </a:ext>
              </a:extLst>
            </p:cNvPr>
            <p:cNvCxnSpPr>
              <a:cxnSpLocks/>
              <a:stCxn id="14" idx="0"/>
              <a:endCxn id="10" idx="0"/>
            </p:cNvCxnSpPr>
            <p:nvPr>
              <p:custDataLst>
                <p:tags r:id="rId33"/>
              </p:custDataLst>
            </p:nvPr>
          </p:nvCxnSpPr>
          <p:spPr bwMode="gray">
            <a:xfrm flipH="1" flipV="1">
              <a:off x="4387609" y="2172429"/>
              <a:ext cx="4176" cy="689676"/>
            </a:xfrm>
            <a:prstGeom prst="line">
              <a:avLst/>
            </a:prstGeom>
            <a:ln w="9525">
              <a:solidFill>
                <a:schemeClr val="accent5">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134">
              <a:extLst>
                <a:ext uri="{FF2B5EF4-FFF2-40B4-BE49-F238E27FC236}">
                  <a16:creationId xmlns:a16="http://schemas.microsoft.com/office/drawing/2014/main" id="{20B279B6-BC04-C6B3-959E-C692EA5EF5C3}"/>
                </a:ext>
              </a:extLst>
            </p:cNvPr>
            <p:cNvCxnSpPr>
              <a:cxnSpLocks/>
            </p:cNvCxnSpPr>
            <p:nvPr>
              <p:custDataLst>
                <p:tags r:id="rId34"/>
              </p:custDataLst>
            </p:nvPr>
          </p:nvCxnSpPr>
          <p:spPr bwMode="gray">
            <a:xfrm flipV="1">
              <a:off x="5234677" y="3521834"/>
              <a:ext cx="693771" cy="60503"/>
            </a:xfrm>
            <a:prstGeom prst="line">
              <a:avLst/>
            </a:prstGeom>
            <a:ln w="9525">
              <a:solidFill>
                <a:schemeClr val="accent5">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uppieren 447">
            <a:extLst>
              <a:ext uri="{FF2B5EF4-FFF2-40B4-BE49-F238E27FC236}">
                <a16:creationId xmlns:a16="http://schemas.microsoft.com/office/drawing/2014/main" id="{15DC7BC2-FBF0-13CD-7064-F4B9ED63BFBC}"/>
              </a:ext>
            </a:extLst>
          </p:cNvPr>
          <p:cNvGrpSpPr/>
          <p:nvPr>
            <p:custDataLst>
              <p:tags r:id="rId3"/>
            </p:custDataLst>
          </p:nvPr>
        </p:nvGrpSpPr>
        <p:grpSpPr bwMode="gray">
          <a:xfrm flipH="1">
            <a:off x="623888" y="2779527"/>
            <a:ext cx="2478024" cy="0"/>
            <a:chOff x="8004608" y="2996952"/>
            <a:chExt cx="3564000" cy="252000"/>
          </a:xfrm>
        </p:grpSpPr>
        <p:sp>
          <p:nvSpPr>
            <p:cNvPr id="75" name="Rectangle 11">
              <a:extLst>
                <a:ext uri="{FF2B5EF4-FFF2-40B4-BE49-F238E27FC236}">
                  <a16:creationId xmlns:a16="http://schemas.microsoft.com/office/drawing/2014/main" id="{28A63F60-BF92-D61E-5C7D-DB82327D0A7A}"/>
                </a:ext>
              </a:extLst>
            </p:cNvPr>
            <p:cNvSpPr/>
            <p:nvPr>
              <p:custDataLst>
                <p:tags r:id="rId28"/>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38100">
              <a:solidFill>
                <a:schemeClr val="bg1"/>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sp>
          <p:nvSpPr>
            <p:cNvPr id="76" name="Rectangle 11">
              <a:extLst>
                <a:ext uri="{FF2B5EF4-FFF2-40B4-BE49-F238E27FC236}">
                  <a16:creationId xmlns:a16="http://schemas.microsoft.com/office/drawing/2014/main" id="{5BE06328-0F06-85F1-16BD-B10CCFC80B58}"/>
                </a:ext>
              </a:extLst>
            </p:cNvPr>
            <p:cNvSpPr/>
            <p:nvPr>
              <p:custDataLst>
                <p:tags r:id="rId29"/>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9525">
              <a:solidFill>
                <a:schemeClr val="tx2">
                  <a:alpha val="5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pic>
        <p:nvPicPr>
          <p:cNvPr id="77" name="Grafik 9">
            <a:extLst>
              <a:ext uri="{FF2B5EF4-FFF2-40B4-BE49-F238E27FC236}">
                <a16:creationId xmlns:a16="http://schemas.microsoft.com/office/drawing/2014/main" id="{5C6CAC07-F702-6819-59C8-8B1C31BBFF8E}"/>
              </a:ext>
            </a:extLst>
          </p:cNvPr>
          <p:cNvPicPr>
            <a:picLocks noChangeAspect="1"/>
          </p:cNvPicPr>
          <p:nvPr/>
        </p:nvPicPr>
        <p:blipFill>
          <a:blip r:embed="rId46">
            <a:alphaModFix/>
            <a:extLst>
              <a:ext uri="{BEBA8EAE-BF5A-486C-A8C5-ECC9F3942E4B}">
                <a14:imgProps xmlns:a14="http://schemas.microsoft.com/office/drawing/2010/main">
                  <a14:imgLayer r:embed="rId47">
                    <a14:imgEffect>
                      <a14:brightnessContrast contrast="40000"/>
                    </a14:imgEffect>
                  </a14:imgLayer>
                </a14:imgProps>
              </a:ext>
              <a:ext uri="{28A0092B-C50C-407E-A947-70E740481C1C}">
                <a14:useLocalDpi xmlns:a14="http://schemas.microsoft.com/office/drawing/2010/main"/>
              </a:ext>
            </a:extLst>
          </a:blip>
          <a:stretch>
            <a:fillRect/>
          </a:stretch>
        </p:blipFill>
        <p:spPr>
          <a:xfrm>
            <a:off x="8354628" y="1629869"/>
            <a:ext cx="3837372" cy="5270561"/>
          </a:xfrm>
          <a:prstGeom prst="rect">
            <a:avLst/>
          </a:prstGeom>
        </p:spPr>
      </p:pic>
      <p:sp>
        <p:nvSpPr>
          <p:cNvPr id="78" name="Standard Text">
            <a:extLst>
              <a:ext uri="{FF2B5EF4-FFF2-40B4-BE49-F238E27FC236}">
                <a16:creationId xmlns:a16="http://schemas.microsoft.com/office/drawing/2014/main" id="{75570818-B233-BED0-FA5A-F44F8E300774}"/>
              </a:ext>
            </a:extLst>
          </p:cNvPr>
          <p:cNvSpPr txBox="1">
            <a:spLocks/>
          </p:cNvSpPr>
          <p:nvPr/>
        </p:nvSpPr>
        <p:spPr bwMode="gray">
          <a:xfrm>
            <a:off x="8707065" y="1917917"/>
            <a:ext cx="2858281" cy="3746255"/>
          </a:xfrm>
          <a:prstGeom prst="rect">
            <a:avLst/>
          </a:prstGeom>
        </p:spPr>
        <p:txBody>
          <a:bodyPr vert="horz" lIns="0" tIns="0" rIns="0" bIns="0" rtlCol="0" anchor="t" anchorCtr="0">
            <a:noAutofit/>
          </a:bodyPr>
          <a:lstStyle>
            <a:defPPr>
              <a:defRPr lang="de-DE"/>
            </a:defPPr>
            <a:lvl1pPr lvl="0" indent="0">
              <a:lnSpc>
                <a:spcPct val="105000"/>
              </a:lnSpc>
              <a:spcBef>
                <a:spcPts val="0"/>
              </a:spcBef>
              <a:spcAft>
                <a:spcPts val="0"/>
              </a:spcAft>
              <a:buFont typeface="Arial" panose="020B0604020202020204" pitchFamily="34" charset="0"/>
              <a:buNone/>
              <a:defRPr sz="4400" b="0" spc="20" baseline="0">
                <a:ln>
                  <a:solidFill>
                    <a:schemeClr val="bg1"/>
                  </a:solidFill>
                </a:ln>
                <a:noFill/>
                <a:latin typeface="+mj-lt"/>
              </a:defRPr>
            </a:lvl1pPr>
            <a:lvl2pPr marL="0" lvl="1" indent="0">
              <a:lnSpc>
                <a:spcPct val="105000"/>
              </a:lnSpc>
              <a:spcBef>
                <a:spcPts val="0"/>
              </a:spcBef>
              <a:spcAft>
                <a:spcPts val="0"/>
              </a:spcAft>
              <a:buFont typeface="Arial" panose="020B0604020202020204" pitchFamily="34" charset="0"/>
              <a:buNone/>
              <a:defRPr sz="4400" spc="20" baseline="0">
                <a:solidFill>
                  <a:schemeClr val="bg1"/>
                </a:solidFill>
                <a:latin typeface="+mj-lt"/>
              </a:defRPr>
            </a:lvl2pPr>
            <a:lvl3pPr marL="0" indent="0">
              <a:lnSpc>
                <a:spcPct val="105000"/>
              </a:lnSpc>
              <a:spcBef>
                <a:spcPts val="0"/>
              </a:spcBef>
              <a:spcAft>
                <a:spcPts val="0"/>
              </a:spcAft>
              <a:buFont typeface="Arial" panose="020B0604020202020204" pitchFamily="34" charset="0"/>
              <a:buNone/>
              <a:defRPr sz="4400" spc="20" baseline="0">
                <a:solidFill>
                  <a:schemeClr val="bg1"/>
                </a:solidFill>
                <a:latin typeface="+mj-lt"/>
              </a:defRPr>
            </a:lvl3pPr>
            <a:lvl4pPr marL="0" indent="0">
              <a:lnSpc>
                <a:spcPct val="105000"/>
              </a:lnSpc>
              <a:spcBef>
                <a:spcPts val="0"/>
              </a:spcBef>
              <a:spcAft>
                <a:spcPts val="0"/>
              </a:spcAft>
              <a:buFont typeface="Arial" panose="020B0604020202020204" pitchFamily="34" charset="0"/>
              <a:buNone/>
              <a:defRPr sz="4400" spc="20" baseline="0">
                <a:solidFill>
                  <a:schemeClr val="bg1"/>
                </a:solidFill>
                <a:latin typeface="+mj-lt"/>
              </a:defRPr>
            </a:lvl4pPr>
            <a:lvl5pPr marL="0" indent="0">
              <a:lnSpc>
                <a:spcPct val="105000"/>
              </a:lnSpc>
              <a:spcBef>
                <a:spcPts val="0"/>
              </a:spcBef>
              <a:spcAft>
                <a:spcPts val="0"/>
              </a:spcAft>
              <a:buFont typeface="Arial" panose="020B0604020202020204" pitchFamily="34" charset="0"/>
              <a:buNone/>
              <a:defRPr sz="4400" spc="20" baseline="0">
                <a:solidFill>
                  <a:schemeClr val="bg1"/>
                </a:solidFill>
                <a:latin typeface="+mj-lt"/>
              </a:defRPr>
            </a:lvl5pPr>
            <a:lvl6pPr marL="0" indent="0">
              <a:lnSpc>
                <a:spcPct val="105000"/>
              </a:lnSpc>
              <a:spcBef>
                <a:spcPts val="0"/>
              </a:spcBef>
              <a:spcAft>
                <a:spcPts val="0"/>
              </a:spcAft>
              <a:buFont typeface="Arial" panose="020B0604020202020204" pitchFamily="34" charset="0"/>
              <a:buNone/>
              <a:defRPr sz="4400" spc="20" baseline="0">
                <a:solidFill>
                  <a:schemeClr val="bg1"/>
                </a:solidFill>
                <a:latin typeface="+mj-lt"/>
              </a:defRPr>
            </a:lvl6pPr>
            <a:lvl7pPr marL="0" indent="0">
              <a:lnSpc>
                <a:spcPct val="105000"/>
              </a:lnSpc>
              <a:spcBef>
                <a:spcPts val="0"/>
              </a:spcBef>
              <a:spcAft>
                <a:spcPts val="0"/>
              </a:spcAft>
              <a:buFont typeface="Arial" panose="020B0604020202020204" pitchFamily="34" charset="0"/>
              <a:buNone/>
              <a:defRPr sz="4400" spc="20" baseline="0">
                <a:solidFill>
                  <a:schemeClr val="bg1"/>
                </a:solidFill>
                <a:latin typeface="+mj-lt"/>
              </a:defRPr>
            </a:lvl7pPr>
            <a:lvl8pPr marL="0" indent="0">
              <a:lnSpc>
                <a:spcPct val="105000"/>
              </a:lnSpc>
              <a:spcBef>
                <a:spcPts val="0"/>
              </a:spcBef>
              <a:spcAft>
                <a:spcPts val="0"/>
              </a:spcAft>
              <a:buFont typeface="Arial" panose="020B0604020202020204" pitchFamily="34" charset="0"/>
              <a:buNone/>
              <a:defRPr sz="4400" spc="20" baseline="0">
                <a:solidFill>
                  <a:schemeClr val="bg1"/>
                </a:solidFill>
                <a:latin typeface="+mj-lt"/>
              </a:defRPr>
            </a:lvl8pPr>
            <a:lvl9pPr marL="0" indent="0">
              <a:lnSpc>
                <a:spcPct val="105000"/>
              </a:lnSpc>
              <a:spcBef>
                <a:spcPts val="0"/>
              </a:spcBef>
              <a:spcAft>
                <a:spcPts val="0"/>
              </a:spcAft>
              <a:buFont typeface="Arial" panose="020B0604020202020204" pitchFamily="34" charset="0"/>
              <a:buNone/>
              <a:defRPr sz="4400" spc="20" baseline="0">
                <a:solidFill>
                  <a:schemeClr val="bg1"/>
                </a:solidFill>
                <a:latin typeface="+mj-lt"/>
              </a:defRPr>
            </a:lvl9pPr>
          </a:lstStyle>
          <a:p>
            <a:pPr lvl="1">
              <a:lnSpc>
                <a:spcPct val="120000"/>
              </a:lnSpc>
              <a:spcBef>
                <a:spcPts val="200"/>
              </a:spcBef>
              <a:spcAft>
                <a:spcPts val="300"/>
              </a:spcAft>
            </a:pPr>
            <a:r>
              <a:rPr lang="en-GB" sz="1800">
                <a:solidFill>
                  <a:schemeClr val="bg1"/>
                </a:solidFill>
              </a:rPr>
              <a:t>Bringing Transformation to life by closing the gap between technology, strategy and innovation. </a:t>
            </a:r>
          </a:p>
          <a:p>
            <a:pPr lvl="1"/>
            <a:endParaRPr lang="en-GB" sz="1600"/>
          </a:p>
          <a:p>
            <a:pPr lvl="1"/>
            <a:br>
              <a:rPr lang="en-GB" sz="1600">
                <a:solidFill>
                  <a:schemeClr val="bg1"/>
                </a:solidFill>
              </a:rPr>
            </a:b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nvGrpSpPr>
          <p:cNvPr id="92" name="Group 91">
            <a:extLst>
              <a:ext uri="{FF2B5EF4-FFF2-40B4-BE49-F238E27FC236}">
                <a16:creationId xmlns:a16="http://schemas.microsoft.com/office/drawing/2014/main" id="{F6A647CA-A85E-74C4-AE14-0D4AC5DCC796}"/>
              </a:ext>
            </a:extLst>
          </p:cNvPr>
          <p:cNvGrpSpPr/>
          <p:nvPr/>
        </p:nvGrpSpPr>
        <p:grpSpPr>
          <a:xfrm>
            <a:off x="10664235" y="5190621"/>
            <a:ext cx="901111" cy="982148"/>
            <a:chOff x="10664235" y="5190621"/>
            <a:chExt cx="901111" cy="982148"/>
          </a:xfrm>
        </p:grpSpPr>
        <p:sp>
          <p:nvSpPr>
            <p:cNvPr id="80" name="Grafik 11">
              <a:extLst>
                <a:ext uri="{FF2B5EF4-FFF2-40B4-BE49-F238E27FC236}">
                  <a16:creationId xmlns:a16="http://schemas.microsoft.com/office/drawing/2014/main" id="{26FCD48C-54C6-2020-E9EC-91EEF4DCEAB3}"/>
                </a:ext>
              </a:extLst>
            </p:cNvPr>
            <p:cNvSpPr>
              <a:spLocks noChangeAspect="1"/>
            </p:cNvSpPr>
            <p:nvPr/>
          </p:nvSpPr>
          <p:spPr bwMode="gray">
            <a:xfrm flipH="1" flipV="1">
              <a:off x="10664235" y="5190621"/>
              <a:ext cx="412885" cy="415478"/>
            </a:xfrm>
            <a:custGeom>
              <a:avLst/>
              <a:gdLst>
                <a:gd name="connsiteX0" fmla="*/ 1639905 w 1639905"/>
                <a:gd name="connsiteY0" fmla="*/ 757937 h 1640463"/>
                <a:gd name="connsiteX1" fmla="*/ 879836 w 1639905"/>
                <a:gd name="connsiteY1" fmla="*/ 757937 h 1640463"/>
                <a:gd name="connsiteX2" fmla="*/ 879836 w 1639905"/>
                <a:gd name="connsiteY2" fmla="*/ 0 h 1640463"/>
                <a:gd name="connsiteX3" fmla="*/ 754895 w 1639905"/>
                <a:gd name="connsiteY3" fmla="*/ 0 h 1640463"/>
                <a:gd name="connsiteX4" fmla="*/ 754895 w 1639905"/>
                <a:gd name="connsiteY4" fmla="*/ 757937 h 1640463"/>
                <a:gd name="connsiteX5" fmla="*/ 0 w 1639905"/>
                <a:gd name="connsiteY5" fmla="*/ 757937 h 1640463"/>
                <a:gd name="connsiteX6" fmla="*/ 0 w 1639905"/>
                <a:gd name="connsiteY6" fmla="*/ 882531 h 1640463"/>
                <a:gd name="connsiteX7" fmla="*/ 754895 w 1639905"/>
                <a:gd name="connsiteY7" fmla="*/ 882531 h 1640463"/>
                <a:gd name="connsiteX8" fmla="*/ 754895 w 1639905"/>
                <a:gd name="connsiteY8" fmla="*/ 1640464 h 1640463"/>
                <a:gd name="connsiteX9" fmla="*/ 879836 w 1639905"/>
                <a:gd name="connsiteY9" fmla="*/ 1640464 h 1640463"/>
                <a:gd name="connsiteX10" fmla="*/ 879836 w 1639905"/>
                <a:gd name="connsiteY10" fmla="*/ 882531 h 1640463"/>
                <a:gd name="connsiteX11" fmla="*/ 1639905 w 1639905"/>
                <a:gd name="connsiteY11" fmla="*/ 882531 h 1640463"/>
                <a:gd name="connsiteX12" fmla="*/ 1639905 w 1639905"/>
                <a:gd name="connsiteY12" fmla="*/ 757937 h 164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905" h="1640463">
                  <a:moveTo>
                    <a:pt x="1639905" y="757937"/>
                  </a:moveTo>
                  <a:lnTo>
                    <a:pt x="879836" y="757937"/>
                  </a:lnTo>
                  <a:lnTo>
                    <a:pt x="879836" y="0"/>
                  </a:lnTo>
                  <a:lnTo>
                    <a:pt x="754895" y="0"/>
                  </a:lnTo>
                  <a:lnTo>
                    <a:pt x="754895" y="757937"/>
                  </a:lnTo>
                  <a:lnTo>
                    <a:pt x="0" y="757937"/>
                  </a:lnTo>
                  <a:lnTo>
                    <a:pt x="0" y="882531"/>
                  </a:lnTo>
                  <a:lnTo>
                    <a:pt x="754895" y="882531"/>
                  </a:lnTo>
                  <a:lnTo>
                    <a:pt x="754895" y="1640464"/>
                  </a:lnTo>
                  <a:lnTo>
                    <a:pt x="879836" y="1640464"/>
                  </a:lnTo>
                  <a:lnTo>
                    <a:pt x="879836" y="882531"/>
                  </a:lnTo>
                  <a:lnTo>
                    <a:pt x="1639905" y="882531"/>
                  </a:lnTo>
                  <a:lnTo>
                    <a:pt x="1639905" y="757937"/>
                  </a:lnTo>
                  <a:close/>
                </a:path>
              </a:pathLst>
            </a:custGeom>
            <a:solidFill>
              <a:schemeClr val="bg1">
                <a:alpha val="25000"/>
              </a:schemeClr>
            </a:soli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D4D4D"/>
                </a:solidFill>
                <a:effectLst/>
                <a:uLnTx/>
                <a:uFillTx/>
                <a:latin typeface="AA Zuehlke"/>
                <a:ea typeface="+mn-ea"/>
                <a:cs typeface="+mn-cs"/>
              </a:endParaRPr>
            </a:p>
          </p:txBody>
        </p:sp>
        <p:sp>
          <p:nvSpPr>
            <p:cNvPr id="81" name="Grafik 11">
              <a:extLst>
                <a:ext uri="{FF2B5EF4-FFF2-40B4-BE49-F238E27FC236}">
                  <a16:creationId xmlns:a16="http://schemas.microsoft.com/office/drawing/2014/main" id="{4EFA2B7C-FCE0-7E1E-9228-93FA36427520}"/>
                </a:ext>
              </a:extLst>
            </p:cNvPr>
            <p:cNvSpPr>
              <a:spLocks noChangeAspect="1"/>
            </p:cNvSpPr>
            <p:nvPr/>
          </p:nvSpPr>
          <p:spPr bwMode="gray">
            <a:xfrm flipH="1" flipV="1">
              <a:off x="11265066" y="5757278"/>
              <a:ext cx="300280" cy="302166"/>
            </a:xfrm>
            <a:custGeom>
              <a:avLst/>
              <a:gdLst>
                <a:gd name="connsiteX0" fmla="*/ 1639905 w 1639905"/>
                <a:gd name="connsiteY0" fmla="*/ 757937 h 1640463"/>
                <a:gd name="connsiteX1" fmla="*/ 879836 w 1639905"/>
                <a:gd name="connsiteY1" fmla="*/ 757937 h 1640463"/>
                <a:gd name="connsiteX2" fmla="*/ 879836 w 1639905"/>
                <a:gd name="connsiteY2" fmla="*/ 0 h 1640463"/>
                <a:gd name="connsiteX3" fmla="*/ 754895 w 1639905"/>
                <a:gd name="connsiteY3" fmla="*/ 0 h 1640463"/>
                <a:gd name="connsiteX4" fmla="*/ 754895 w 1639905"/>
                <a:gd name="connsiteY4" fmla="*/ 757937 h 1640463"/>
                <a:gd name="connsiteX5" fmla="*/ 0 w 1639905"/>
                <a:gd name="connsiteY5" fmla="*/ 757937 h 1640463"/>
                <a:gd name="connsiteX6" fmla="*/ 0 w 1639905"/>
                <a:gd name="connsiteY6" fmla="*/ 882531 h 1640463"/>
                <a:gd name="connsiteX7" fmla="*/ 754895 w 1639905"/>
                <a:gd name="connsiteY7" fmla="*/ 882531 h 1640463"/>
                <a:gd name="connsiteX8" fmla="*/ 754895 w 1639905"/>
                <a:gd name="connsiteY8" fmla="*/ 1640464 h 1640463"/>
                <a:gd name="connsiteX9" fmla="*/ 879836 w 1639905"/>
                <a:gd name="connsiteY9" fmla="*/ 1640464 h 1640463"/>
                <a:gd name="connsiteX10" fmla="*/ 879836 w 1639905"/>
                <a:gd name="connsiteY10" fmla="*/ 882531 h 1640463"/>
                <a:gd name="connsiteX11" fmla="*/ 1639905 w 1639905"/>
                <a:gd name="connsiteY11" fmla="*/ 882531 h 1640463"/>
                <a:gd name="connsiteX12" fmla="*/ 1639905 w 1639905"/>
                <a:gd name="connsiteY12" fmla="*/ 757937 h 164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905" h="1640463">
                  <a:moveTo>
                    <a:pt x="1639905" y="757937"/>
                  </a:moveTo>
                  <a:lnTo>
                    <a:pt x="879836" y="757937"/>
                  </a:lnTo>
                  <a:lnTo>
                    <a:pt x="879836" y="0"/>
                  </a:lnTo>
                  <a:lnTo>
                    <a:pt x="754895" y="0"/>
                  </a:lnTo>
                  <a:lnTo>
                    <a:pt x="754895" y="757937"/>
                  </a:lnTo>
                  <a:lnTo>
                    <a:pt x="0" y="757937"/>
                  </a:lnTo>
                  <a:lnTo>
                    <a:pt x="0" y="882531"/>
                  </a:lnTo>
                  <a:lnTo>
                    <a:pt x="754895" y="882531"/>
                  </a:lnTo>
                  <a:lnTo>
                    <a:pt x="754895" y="1640464"/>
                  </a:lnTo>
                  <a:lnTo>
                    <a:pt x="879836" y="1640464"/>
                  </a:lnTo>
                  <a:lnTo>
                    <a:pt x="879836" y="882531"/>
                  </a:lnTo>
                  <a:lnTo>
                    <a:pt x="1639905" y="882531"/>
                  </a:lnTo>
                  <a:lnTo>
                    <a:pt x="1639905" y="757937"/>
                  </a:lnTo>
                  <a:close/>
                </a:path>
              </a:pathLst>
            </a:custGeom>
            <a:solidFill>
              <a:schemeClr val="bg1">
                <a:alpha val="25000"/>
              </a:schemeClr>
            </a:solidFill>
            <a:ln w="25400" cap="flat">
              <a:noFill/>
              <a:prstDash val="solid"/>
              <a:miter/>
            </a:ln>
          </p:spPr>
          <p:txBody>
            <a:bodyPr rtlCol="0" anchor="ctr"/>
            <a:lstStyle/>
            <a:p>
              <a:endParaRPr lang="en-GB">
                <a:solidFill>
                  <a:srgbClr val="4D4D4D"/>
                </a:solidFill>
                <a:latin typeface="AA Zuehlke"/>
              </a:endParaRPr>
            </a:p>
          </p:txBody>
        </p:sp>
        <p:sp>
          <p:nvSpPr>
            <p:cNvPr id="82" name="Grafik 11">
              <a:extLst>
                <a:ext uri="{FF2B5EF4-FFF2-40B4-BE49-F238E27FC236}">
                  <a16:creationId xmlns:a16="http://schemas.microsoft.com/office/drawing/2014/main" id="{5691CE1C-1ADE-4FC8-F058-1FEA5EC6A4E6}"/>
                </a:ext>
              </a:extLst>
            </p:cNvPr>
            <p:cNvSpPr>
              <a:spLocks noChangeAspect="1"/>
            </p:cNvSpPr>
            <p:nvPr/>
          </p:nvSpPr>
          <p:spPr bwMode="gray">
            <a:xfrm flipH="1" flipV="1">
              <a:off x="10701787" y="5983915"/>
              <a:ext cx="187674" cy="188854"/>
            </a:xfrm>
            <a:custGeom>
              <a:avLst/>
              <a:gdLst>
                <a:gd name="connsiteX0" fmla="*/ 1639905 w 1639905"/>
                <a:gd name="connsiteY0" fmla="*/ 757937 h 1640463"/>
                <a:gd name="connsiteX1" fmla="*/ 879836 w 1639905"/>
                <a:gd name="connsiteY1" fmla="*/ 757937 h 1640463"/>
                <a:gd name="connsiteX2" fmla="*/ 879836 w 1639905"/>
                <a:gd name="connsiteY2" fmla="*/ 0 h 1640463"/>
                <a:gd name="connsiteX3" fmla="*/ 754895 w 1639905"/>
                <a:gd name="connsiteY3" fmla="*/ 0 h 1640463"/>
                <a:gd name="connsiteX4" fmla="*/ 754895 w 1639905"/>
                <a:gd name="connsiteY4" fmla="*/ 757937 h 1640463"/>
                <a:gd name="connsiteX5" fmla="*/ 0 w 1639905"/>
                <a:gd name="connsiteY5" fmla="*/ 757937 h 1640463"/>
                <a:gd name="connsiteX6" fmla="*/ 0 w 1639905"/>
                <a:gd name="connsiteY6" fmla="*/ 882531 h 1640463"/>
                <a:gd name="connsiteX7" fmla="*/ 754895 w 1639905"/>
                <a:gd name="connsiteY7" fmla="*/ 882531 h 1640463"/>
                <a:gd name="connsiteX8" fmla="*/ 754895 w 1639905"/>
                <a:gd name="connsiteY8" fmla="*/ 1640464 h 1640463"/>
                <a:gd name="connsiteX9" fmla="*/ 879836 w 1639905"/>
                <a:gd name="connsiteY9" fmla="*/ 1640464 h 1640463"/>
                <a:gd name="connsiteX10" fmla="*/ 879836 w 1639905"/>
                <a:gd name="connsiteY10" fmla="*/ 882531 h 1640463"/>
                <a:gd name="connsiteX11" fmla="*/ 1639905 w 1639905"/>
                <a:gd name="connsiteY11" fmla="*/ 882531 h 1640463"/>
                <a:gd name="connsiteX12" fmla="*/ 1639905 w 1639905"/>
                <a:gd name="connsiteY12" fmla="*/ 757937 h 164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905" h="1640463">
                  <a:moveTo>
                    <a:pt x="1639905" y="757937"/>
                  </a:moveTo>
                  <a:lnTo>
                    <a:pt x="879836" y="757937"/>
                  </a:lnTo>
                  <a:lnTo>
                    <a:pt x="879836" y="0"/>
                  </a:lnTo>
                  <a:lnTo>
                    <a:pt x="754895" y="0"/>
                  </a:lnTo>
                  <a:lnTo>
                    <a:pt x="754895" y="757937"/>
                  </a:lnTo>
                  <a:lnTo>
                    <a:pt x="0" y="757937"/>
                  </a:lnTo>
                  <a:lnTo>
                    <a:pt x="0" y="882531"/>
                  </a:lnTo>
                  <a:lnTo>
                    <a:pt x="754895" y="882531"/>
                  </a:lnTo>
                  <a:lnTo>
                    <a:pt x="754895" y="1640464"/>
                  </a:lnTo>
                  <a:lnTo>
                    <a:pt x="879836" y="1640464"/>
                  </a:lnTo>
                  <a:lnTo>
                    <a:pt x="879836" y="882531"/>
                  </a:lnTo>
                  <a:lnTo>
                    <a:pt x="1639905" y="882531"/>
                  </a:lnTo>
                  <a:lnTo>
                    <a:pt x="1639905" y="757937"/>
                  </a:lnTo>
                  <a:close/>
                </a:path>
              </a:pathLst>
            </a:custGeom>
            <a:solidFill>
              <a:schemeClr val="bg1">
                <a:alpha val="25000"/>
              </a:schemeClr>
            </a:solidFill>
            <a:ln w="25400" cap="flat">
              <a:noFill/>
              <a:prstDash val="solid"/>
              <a:miter/>
            </a:ln>
          </p:spPr>
          <p:txBody>
            <a:bodyPr rtlCol="0" anchor="ctr"/>
            <a:lstStyle/>
            <a:p>
              <a:endParaRPr lang="en-GB">
                <a:solidFill>
                  <a:srgbClr val="4D4D4D"/>
                </a:solidFill>
                <a:latin typeface="AA Zuehlke"/>
              </a:endParaRPr>
            </a:p>
          </p:txBody>
        </p:sp>
      </p:grpSp>
      <p:pic>
        <p:nvPicPr>
          <p:cNvPr id="83" name="Graphic 82" descr="Cycle with people outline">
            <a:extLst>
              <a:ext uri="{FF2B5EF4-FFF2-40B4-BE49-F238E27FC236}">
                <a16:creationId xmlns:a16="http://schemas.microsoft.com/office/drawing/2014/main" id="{A5026E0F-F233-CE91-33C7-2AD814EE88D0}"/>
              </a:ext>
            </a:extLst>
          </p:cNvPr>
          <p:cNvPicPr>
            <a:picLocks noChangeAspect="1"/>
          </p:cNvPicPr>
          <p:nvPr/>
        </p:nvPicPr>
        <p:blipFill>
          <a:blip r:embed="rId48">
            <a:extLst>
              <a:ext uri="{28A0092B-C50C-407E-A947-70E740481C1C}">
                <a14:useLocalDpi xmlns:a14="http://schemas.microsoft.com/office/drawing/2010/main"/>
              </a:ext>
              <a:ext uri="{96DAC541-7B7A-43D3-8B79-37D633B846F1}">
                <asvg:svgBlip xmlns:asvg="http://schemas.microsoft.com/office/drawing/2016/SVG/main" r:embed="rId49"/>
              </a:ext>
            </a:extLst>
          </a:blip>
          <a:srcRect/>
          <a:stretch/>
        </p:blipFill>
        <p:spPr>
          <a:xfrm>
            <a:off x="9495419" y="3356981"/>
            <a:ext cx="1555789" cy="1555789"/>
          </a:xfrm>
          <a:prstGeom prst="rect">
            <a:avLst/>
          </a:prstGeom>
        </p:spPr>
      </p:pic>
      <p:sp>
        <p:nvSpPr>
          <p:cNvPr id="2" name="Text Placeholder 1">
            <a:extLst>
              <a:ext uri="{FF2B5EF4-FFF2-40B4-BE49-F238E27FC236}">
                <a16:creationId xmlns:a16="http://schemas.microsoft.com/office/drawing/2014/main" id="{B338D453-72D8-EA72-24A5-3C9CF905AD64}"/>
              </a:ext>
            </a:extLst>
          </p:cNvPr>
          <p:cNvSpPr>
            <a:spLocks noGrp="1"/>
          </p:cNvSpPr>
          <p:nvPr>
            <p:ph type="body" sz="quarter" idx="15"/>
          </p:nvPr>
        </p:nvSpPr>
        <p:spPr/>
        <p:txBody>
          <a:bodyPr/>
          <a:lstStyle/>
          <a:p>
            <a:endParaRPr lang="en-GB"/>
          </a:p>
        </p:txBody>
      </p:sp>
      <p:sp>
        <p:nvSpPr>
          <p:cNvPr id="3" name="Title 2">
            <a:extLst>
              <a:ext uri="{FF2B5EF4-FFF2-40B4-BE49-F238E27FC236}">
                <a16:creationId xmlns:a16="http://schemas.microsoft.com/office/drawing/2014/main" id="{846B5413-8C90-824D-C79F-811FCEC11075}"/>
              </a:ext>
            </a:extLst>
          </p:cNvPr>
          <p:cNvSpPr>
            <a:spLocks noGrp="1"/>
          </p:cNvSpPr>
          <p:nvPr>
            <p:ph type="title"/>
          </p:nvPr>
        </p:nvSpPr>
        <p:spPr/>
        <p:txBody>
          <a:bodyPr/>
          <a:lstStyle/>
          <a:p>
            <a:r>
              <a:rPr lang="en-US"/>
              <a:t>Zühlke expertise</a:t>
            </a:r>
            <a:endParaRPr lang="en-GB"/>
          </a:p>
        </p:txBody>
      </p:sp>
      <p:sp>
        <p:nvSpPr>
          <p:cNvPr id="4" name="Subtitle 3">
            <a:extLst>
              <a:ext uri="{FF2B5EF4-FFF2-40B4-BE49-F238E27FC236}">
                <a16:creationId xmlns:a16="http://schemas.microsoft.com/office/drawing/2014/main" id="{3AD35F24-A4D3-CB94-4139-B57D1C45823A}"/>
              </a:ext>
            </a:extLst>
          </p:cNvPr>
          <p:cNvSpPr>
            <a:spLocks noGrp="1"/>
          </p:cNvSpPr>
          <p:nvPr>
            <p:ph type="subTitle" idx="17"/>
          </p:nvPr>
        </p:nvSpPr>
        <p:spPr/>
        <p:txBody>
          <a:bodyPr/>
          <a:lstStyle/>
          <a:p>
            <a:r>
              <a:rPr lang="en-GB"/>
              <a:t>A partner for your Transformation </a:t>
            </a:r>
          </a:p>
        </p:txBody>
      </p:sp>
      <p:sp>
        <p:nvSpPr>
          <p:cNvPr id="5" name="Date Placeholder 4">
            <a:extLst>
              <a:ext uri="{FF2B5EF4-FFF2-40B4-BE49-F238E27FC236}">
                <a16:creationId xmlns:a16="http://schemas.microsoft.com/office/drawing/2014/main" id="{25FB2F2E-FD2B-82F5-34F5-939913E1ABF0}"/>
              </a:ext>
            </a:extLst>
          </p:cNvPr>
          <p:cNvSpPr>
            <a:spLocks noGrp="1"/>
          </p:cNvSpPr>
          <p:nvPr>
            <p:ph type="dt" sz="half" idx="10"/>
          </p:nvPr>
        </p:nvSpPr>
        <p:spPr bwMode="gray">
          <a:xfrm>
            <a:off x="10424488" y="6381328"/>
            <a:ext cx="671784" cy="144000"/>
          </a:xfrm>
          <a:prstGeom prst="rect">
            <a:avLst/>
          </a:prstGeom>
        </p:spPr>
        <p:txBody>
          <a:bodyPr vert="horz" lIns="0" tIns="0" rIns="0" bIns="0" rtlCol="0" anchor="t">
            <a:noAutofit/>
          </a:bodyPr>
          <a:lstStyle>
            <a:defPPr>
              <a:defRPr lang="en-US"/>
            </a:defPPr>
            <a:lvl1pPr marL="0" algn="r" defTabSz="914400" rtl="0" eaLnBrk="1" latinLnBrk="0" hangingPunct="1">
              <a:defRPr sz="800" kern="1200" spc="2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FDF50A-3A4F-4F80-A857-81A64517E79A}" type="datetime1">
              <a:rPr lang="de-DE" smtClean="0">
                <a:solidFill>
                  <a:schemeClr val="bg1"/>
                </a:solidFill>
              </a:rPr>
              <a:pPr/>
              <a:t>25.09.2025</a:t>
            </a:fld>
            <a:endParaRPr lang="en-GB">
              <a:solidFill>
                <a:schemeClr val="bg1"/>
              </a:solidFill>
            </a:endParaRPr>
          </a:p>
        </p:txBody>
      </p:sp>
      <p:sp>
        <p:nvSpPr>
          <p:cNvPr id="6" name="Footer Placeholder 5">
            <a:extLst>
              <a:ext uri="{FF2B5EF4-FFF2-40B4-BE49-F238E27FC236}">
                <a16:creationId xmlns:a16="http://schemas.microsoft.com/office/drawing/2014/main" id="{44187B63-F435-D624-F780-BD7A85520DEC}"/>
              </a:ext>
            </a:extLst>
          </p:cNvPr>
          <p:cNvSpPr>
            <a:spLocks noGrp="1"/>
          </p:cNvSpPr>
          <p:nvPr>
            <p:ph type="ftr" sz="quarter" idx="11"/>
          </p:nvPr>
        </p:nvSpPr>
        <p:spPr bwMode="gray">
          <a:xfrm>
            <a:off x="1559496" y="6381328"/>
            <a:ext cx="4392000" cy="144000"/>
          </a:xfrm>
          <a:prstGeom prst="rect">
            <a:avLst/>
          </a:prstGeom>
        </p:spPr>
        <p:txBody>
          <a:bodyPr vert="horz" lIns="0" tIns="0" rIns="0" bIns="0" rtlCol="0" anchor="t">
            <a:noAutofit/>
          </a:bodyPr>
          <a:lstStyle>
            <a:defPPr>
              <a:defRPr lang="en-US"/>
            </a:defPPr>
            <a:lvl1pPr marL="0" algn="l" defTabSz="914400" rtl="0" eaLnBrk="1" latinLnBrk="0" hangingPunct="1">
              <a:defRPr sz="800" kern="1200" spc="2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Implementation &amp; Realization of PQC</a:t>
            </a:r>
          </a:p>
        </p:txBody>
      </p:sp>
      <p:sp>
        <p:nvSpPr>
          <p:cNvPr id="7" name="Slide Number Placeholder 6">
            <a:extLst>
              <a:ext uri="{FF2B5EF4-FFF2-40B4-BE49-F238E27FC236}">
                <a16:creationId xmlns:a16="http://schemas.microsoft.com/office/drawing/2014/main" id="{5EB0CB9B-1622-0A58-D245-F91E1AC325B6}"/>
              </a:ext>
            </a:extLst>
          </p:cNvPr>
          <p:cNvSpPr>
            <a:spLocks noGrp="1"/>
          </p:cNvSpPr>
          <p:nvPr>
            <p:ph type="sldNum" sz="quarter" idx="12"/>
          </p:nvPr>
        </p:nvSpPr>
        <p:spPr bwMode="gray">
          <a:xfrm>
            <a:off x="11176768" y="6381328"/>
            <a:ext cx="391360" cy="144000"/>
          </a:xfrm>
          <a:prstGeom prst="rect">
            <a:avLst/>
          </a:prstGeom>
        </p:spPr>
        <p:txBody>
          <a:bodyPr vert="horz" lIns="0" tIns="0" rIns="0" bIns="0" rtlCol="0" anchor="t">
            <a:noAutofit/>
          </a:bodyPr>
          <a:lstStyle>
            <a:defPPr>
              <a:defRPr lang="en-US"/>
            </a:defPPr>
            <a:lvl1pPr marL="0" algn="r" defTabSz="914400" rtl="0" eaLnBrk="1" latinLnBrk="0" hangingPunct="1">
              <a:defRPr sz="800" kern="1200" spc="2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  </a:t>
            </a:r>
            <a:fld id="{8FF9B0DE-3FEB-4AA0-B465-B80EF7C1333D}" type="slidenum">
              <a:rPr lang="en-GB" smtClean="0"/>
              <a:pPr/>
              <a:t>2</a:t>
            </a:fld>
            <a:endParaRPr lang="en-GB">
              <a:solidFill>
                <a:schemeClr val="bg1"/>
              </a:solidFill>
            </a:endParaRPr>
          </a:p>
        </p:txBody>
      </p:sp>
      <p:sp>
        <p:nvSpPr>
          <p:cNvPr id="42" name="Standard Text">
            <a:extLst>
              <a:ext uri="{FF2B5EF4-FFF2-40B4-BE49-F238E27FC236}">
                <a16:creationId xmlns:a16="http://schemas.microsoft.com/office/drawing/2014/main" id="{61EC5686-BDBF-072B-3E93-643B90CC3C88}"/>
              </a:ext>
            </a:extLst>
          </p:cNvPr>
          <p:cNvSpPr txBox="1">
            <a:spLocks/>
          </p:cNvSpPr>
          <p:nvPr/>
        </p:nvSpPr>
        <p:spPr bwMode="gray">
          <a:xfrm>
            <a:off x="646124" y="1612285"/>
            <a:ext cx="3489408" cy="444226"/>
          </a:xfrm>
          <a:prstGeom prst="rect">
            <a:avLst/>
          </a:prstGeom>
        </p:spPr>
        <p:txBody>
          <a:bodyPr vert="horz" lIns="0" tIns="9144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marL="0" marR="0" lvl="1" indent="0" algn="l" defTabSz="914400" rtl="0" eaLnBrk="1" fontAlgn="auto" latinLnBrk="0" hangingPunct="1">
              <a:spcBef>
                <a:spcPts val="0"/>
              </a:spcBef>
              <a:spcAft>
                <a:spcPts val="0"/>
              </a:spcAft>
              <a:buClrTx/>
              <a:buSzTx/>
              <a:buFont typeface="Arial" panose="020B0604020202020204" pitchFamily="34" charset="0"/>
              <a:buNone/>
              <a:tabLst/>
              <a:defRPr/>
            </a:pPr>
            <a:r>
              <a:rPr lang="en-GB" sz="1200">
                <a:latin typeface="+mn-lt"/>
              </a:rPr>
              <a:t>Guiding you step-by-step </a:t>
            </a:r>
          </a:p>
          <a:p>
            <a:pPr marL="0" marR="0" lvl="1" indent="0" algn="l" defTabSz="914400" rtl="0" eaLnBrk="1" fontAlgn="auto" latinLnBrk="0" hangingPunct="1">
              <a:spcBef>
                <a:spcPts val="0"/>
              </a:spcBef>
              <a:spcAft>
                <a:spcPts val="0"/>
              </a:spcAft>
              <a:buClrTx/>
              <a:buSzTx/>
              <a:buFont typeface="Arial" panose="020B0604020202020204" pitchFamily="34" charset="0"/>
              <a:buNone/>
              <a:tabLst/>
              <a:defRPr/>
            </a:pPr>
            <a:r>
              <a:rPr lang="en-GB" sz="1200">
                <a:latin typeface="+mn-lt"/>
              </a:rPr>
              <a:t>through transformation </a:t>
            </a:r>
            <a:endParaRPr kumimoji="0" lang="en-GB" sz="1200" b="0" i="0" u="none" strike="noStrike" kern="1200" cap="none" spc="20" normalizeH="0" baseline="0" noProof="0">
              <a:ln>
                <a:noFill/>
              </a:ln>
              <a:effectLst/>
              <a:uLnTx/>
              <a:uFillTx/>
              <a:latin typeface="+mn-lt"/>
              <a:ea typeface="+mn-ea"/>
              <a:cs typeface="+mn-cs"/>
            </a:endParaRPr>
          </a:p>
        </p:txBody>
      </p:sp>
      <p:sp>
        <p:nvSpPr>
          <p:cNvPr id="43" name="Standard Text">
            <a:extLst>
              <a:ext uri="{FF2B5EF4-FFF2-40B4-BE49-F238E27FC236}">
                <a16:creationId xmlns:a16="http://schemas.microsoft.com/office/drawing/2014/main" id="{CD04BE91-ACD8-E9AD-8F8C-E078BE2870E9}"/>
              </a:ext>
            </a:extLst>
          </p:cNvPr>
          <p:cNvSpPr txBox="1">
            <a:spLocks/>
          </p:cNvSpPr>
          <p:nvPr/>
        </p:nvSpPr>
        <p:spPr bwMode="gray">
          <a:xfrm>
            <a:off x="646124" y="2753150"/>
            <a:ext cx="2478024" cy="550497"/>
          </a:xfrm>
          <a:prstGeom prst="rect">
            <a:avLst/>
          </a:prstGeom>
        </p:spPr>
        <p:txBody>
          <a:bodyPr vert="horz" lIns="0" tIns="91440" rIns="0" bIns="0" rtlCol="0">
            <a:noAutofit/>
          </a:bodyPr>
          <a:lstStyle>
            <a:defPPr>
              <a:defRPr lang="en-US"/>
            </a:defPPr>
            <a:lvl1pPr indent="0">
              <a:lnSpc>
                <a:spcPct val="120000"/>
              </a:lnSpc>
              <a:spcBef>
                <a:spcPts val="200"/>
              </a:spcBef>
              <a:spcAft>
                <a:spcPts val="300"/>
              </a:spcAft>
              <a:buFont typeface="Arial" panose="020B0604020202020204" pitchFamily="34" charset="0"/>
              <a:buNone/>
              <a:defRPr sz="1600" b="0" spc="20" baseline="0"/>
            </a:lvl1pPr>
            <a:lvl2pPr marL="0" marR="0" lvl="1" indent="0" fontAlgn="auto">
              <a:lnSpc>
                <a:spcPct val="100000"/>
              </a:lnSpc>
              <a:spcBef>
                <a:spcPts val="200"/>
              </a:spcBef>
              <a:spcAft>
                <a:spcPts val="300"/>
              </a:spcAft>
              <a:buClrTx/>
              <a:buSzTx/>
              <a:buFont typeface="Arial" panose="020B0604020202020204" pitchFamily="34" charset="0"/>
              <a:buNone/>
              <a:tabLst/>
              <a:defRPr sz="1400" spc="20" baseline="0"/>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lnSpc>
                <a:spcPct val="120000"/>
              </a:lnSpc>
              <a:spcBef>
                <a:spcPts val="0"/>
              </a:spcBef>
              <a:spcAft>
                <a:spcPts val="0"/>
              </a:spcAft>
              <a:defRPr/>
            </a:pPr>
            <a:r>
              <a:rPr lang="en-GB" sz="1200"/>
              <a:t>Building data-driven and </a:t>
            </a:r>
          </a:p>
          <a:p>
            <a:pPr lvl="1">
              <a:lnSpc>
                <a:spcPct val="120000"/>
              </a:lnSpc>
              <a:spcBef>
                <a:spcPts val="0"/>
              </a:spcBef>
              <a:spcAft>
                <a:spcPts val="0"/>
              </a:spcAft>
              <a:defRPr/>
            </a:pPr>
            <a:r>
              <a:rPr lang="en-GB" sz="1200"/>
              <a:t>AI-enabled organisations</a:t>
            </a:r>
          </a:p>
          <a:p>
            <a:pPr lvl="1"/>
            <a:endParaRPr lang="en-GB" sz="1200"/>
          </a:p>
        </p:txBody>
      </p:sp>
      <p:sp>
        <p:nvSpPr>
          <p:cNvPr id="44" name="Standard Text">
            <a:extLst>
              <a:ext uri="{FF2B5EF4-FFF2-40B4-BE49-F238E27FC236}">
                <a16:creationId xmlns:a16="http://schemas.microsoft.com/office/drawing/2014/main" id="{0144AB48-7ACA-50EC-A2FD-AB074141F47D}"/>
              </a:ext>
            </a:extLst>
          </p:cNvPr>
          <p:cNvSpPr txBox="1">
            <a:spLocks/>
          </p:cNvSpPr>
          <p:nvPr/>
        </p:nvSpPr>
        <p:spPr bwMode="gray">
          <a:xfrm flipH="1">
            <a:off x="4721563" y="1601283"/>
            <a:ext cx="3409936" cy="710026"/>
          </a:xfrm>
          <a:prstGeom prst="rect">
            <a:avLst/>
          </a:prstGeom>
        </p:spPr>
        <p:txBody>
          <a:bodyPr vert="horz" lIns="0" tIns="91440" rIns="0" bIns="0" rtlCol="0">
            <a:noAutofit/>
          </a:bodyPr>
          <a:lstStyle>
            <a:defPPr>
              <a:defRPr lang="en-US"/>
            </a:defPPr>
            <a:lvl1pPr indent="0">
              <a:lnSpc>
                <a:spcPct val="120000"/>
              </a:lnSpc>
              <a:spcBef>
                <a:spcPts val="200"/>
              </a:spcBef>
              <a:spcAft>
                <a:spcPts val="300"/>
              </a:spcAft>
              <a:buFont typeface="Arial" panose="020B0604020202020204" pitchFamily="34" charset="0"/>
              <a:buNone/>
              <a:defRPr sz="1600" b="0" spc="20" baseline="0"/>
            </a:lvl1pPr>
            <a:lvl2pPr marL="0" marR="0" lvl="1" indent="0" fontAlgn="auto">
              <a:lnSpc>
                <a:spcPct val="100000"/>
              </a:lnSpc>
              <a:spcBef>
                <a:spcPts val="200"/>
              </a:spcBef>
              <a:spcAft>
                <a:spcPts val="300"/>
              </a:spcAft>
              <a:buClrTx/>
              <a:buSzTx/>
              <a:buFont typeface="Arial" panose="020B0604020202020204" pitchFamily="34" charset="0"/>
              <a:buNone/>
              <a:tabLst/>
              <a:defRPr sz="1400" spc="20" baseline="0"/>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lgn="r">
              <a:lnSpc>
                <a:spcPct val="120000"/>
              </a:lnSpc>
              <a:spcBef>
                <a:spcPts val="0"/>
              </a:spcBef>
              <a:spcAft>
                <a:spcPts val="0"/>
              </a:spcAft>
            </a:pPr>
            <a:r>
              <a:rPr lang="en-GB" sz="1200"/>
              <a:t>Creating seamless customer </a:t>
            </a:r>
          </a:p>
          <a:p>
            <a:pPr lvl="1" algn="r">
              <a:lnSpc>
                <a:spcPct val="120000"/>
              </a:lnSpc>
              <a:spcBef>
                <a:spcPts val="0"/>
              </a:spcBef>
              <a:spcAft>
                <a:spcPts val="0"/>
              </a:spcAft>
            </a:pPr>
            <a:r>
              <a:rPr lang="en-GB" sz="1200"/>
              <a:t>and product experience</a:t>
            </a:r>
          </a:p>
        </p:txBody>
      </p:sp>
      <p:sp>
        <p:nvSpPr>
          <p:cNvPr id="45" name="Standard Text">
            <a:extLst>
              <a:ext uri="{FF2B5EF4-FFF2-40B4-BE49-F238E27FC236}">
                <a16:creationId xmlns:a16="http://schemas.microsoft.com/office/drawing/2014/main" id="{654E7C87-7EF1-11AC-7B65-A097BDD78A3D}"/>
              </a:ext>
            </a:extLst>
          </p:cNvPr>
          <p:cNvSpPr txBox="1">
            <a:spLocks/>
          </p:cNvSpPr>
          <p:nvPr/>
        </p:nvSpPr>
        <p:spPr bwMode="gray">
          <a:xfrm>
            <a:off x="617862" y="3768594"/>
            <a:ext cx="2370723" cy="798166"/>
          </a:xfrm>
          <a:prstGeom prst="rect">
            <a:avLst/>
          </a:prstGeom>
        </p:spPr>
        <p:txBody>
          <a:bodyPr vert="horz" lIns="0" tIns="91440" rIns="0" bIns="0" rtlCol="0">
            <a:noAutofit/>
          </a:bodyPr>
          <a:lstStyle>
            <a:defPPr>
              <a:defRPr lang="en-US"/>
            </a:defPPr>
            <a:lvl1pPr indent="0">
              <a:lnSpc>
                <a:spcPct val="120000"/>
              </a:lnSpc>
              <a:spcBef>
                <a:spcPts val="200"/>
              </a:spcBef>
              <a:spcAft>
                <a:spcPts val="300"/>
              </a:spcAft>
              <a:buFont typeface="Arial" panose="020B0604020202020204" pitchFamily="34" charset="0"/>
              <a:buNone/>
              <a:defRPr sz="1600" b="0" spc="20" baseline="0"/>
            </a:lvl1pPr>
            <a:lvl2pPr marL="0" marR="0" lvl="1" indent="0" algn="r" fontAlgn="auto">
              <a:lnSpc>
                <a:spcPct val="100000"/>
              </a:lnSpc>
              <a:spcBef>
                <a:spcPts val="200"/>
              </a:spcBef>
              <a:spcAft>
                <a:spcPts val="300"/>
              </a:spcAft>
              <a:buClrTx/>
              <a:buSzTx/>
              <a:buFont typeface="Arial" panose="020B0604020202020204" pitchFamily="34" charset="0"/>
              <a:buNone/>
              <a:tabLst/>
              <a:defRPr sz="1400" spc="20" baseline="0"/>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lgn="l">
              <a:lnSpc>
                <a:spcPct val="120000"/>
              </a:lnSpc>
              <a:spcBef>
                <a:spcPts val="0"/>
              </a:spcBef>
              <a:spcAft>
                <a:spcPts val="0"/>
              </a:spcAft>
              <a:defRPr/>
            </a:pPr>
            <a:r>
              <a:rPr lang="en-GB" sz="1200"/>
              <a:t>Converting ideas into </a:t>
            </a:r>
            <a:br>
              <a:rPr lang="en-GB" sz="1200"/>
            </a:br>
            <a:r>
              <a:rPr lang="en-GB" sz="1200"/>
              <a:t>market-ready devices</a:t>
            </a:r>
          </a:p>
        </p:txBody>
      </p:sp>
      <p:sp>
        <p:nvSpPr>
          <p:cNvPr id="46" name="Standard Text">
            <a:extLst>
              <a:ext uri="{FF2B5EF4-FFF2-40B4-BE49-F238E27FC236}">
                <a16:creationId xmlns:a16="http://schemas.microsoft.com/office/drawing/2014/main" id="{40D6632F-25B8-1986-F63B-4925B4AB02CA}"/>
              </a:ext>
            </a:extLst>
          </p:cNvPr>
          <p:cNvSpPr txBox="1">
            <a:spLocks/>
          </p:cNvSpPr>
          <p:nvPr/>
        </p:nvSpPr>
        <p:spPr bwMode="gray">
          <a:xfrm>
            <a:off x="5725838" y="2827639"/>
            <a:ext cx="2413012" cy="963321"/>
          </a:xfrm>
          <a:prstGeom prst="rect">
            <a:avLst/>
          </a:prstGeom>
        </p:spPr>
        <p:txBody>
          <a:bodyPr vert="horz" lIns="0" tIns="91440" rIns="0" bIns="0" rtlCol="0">
            <a:noAutofit/>
          </a:bodyPr>
          <a:lstStyle>
            <a:defPPr>
              <a:defRPr lang="en-US"/>
            </a:defPPr>
            <a:lvl1pPr indent="0">
              <a:lnSpc>
                <a:spcPct val="120000"/>
              </a:lnSpc>
              <a:spcBef>
                <a:spcPts val="200"/>
              </a:spcBef>
              <a:spcAft>
                <a:spcPts val="300"/>
              </a:spcAft>
              <a:buFont typeface="Arial" panose="020B0604020202020204" pitchFamily="34" charset="0"/>
              <a:buNone/>
              <a:defRPr sz="1600" b="0" spc="20" baseline="0"/>
            </a:lvl1pPr>
            <a:lvl2pPr marL="0" marR="0" lvl="1" indent="0" fontAlgn="auto">
              <a:lnSpc>
                <a:spcPct val="100000"/>
              </a:lnSpc>
              <a:spcBef>
                <a:spcPts val="200"/>
              </a:spcBef>
              <a:spcAft>
                <a:spcPts val="300"/>
              </a:spcAft>
              <a:buClrTx/>
              <a:buSzTx/>
              <a:buFont typeface="Arial" panose="020B0604020202020204" pitchFamily="34" charset="0"/>
              <a:buNone/>
              <a:tabLst/>
              <a:defRPr sz="1400" spc="20" baseline="0"/>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lgn="r">
              <a:lnSpc>
                <a:spcPct val="120000"/>
              </a:lnSpc>
              <a:spcBef>
                <a:spcPts val="0"/>
              </a:spcBef>
              <a:spcAft>
                <a:spcPts val="0"/>
              </a:spcAft>
            </a:pPr>
            <a:r>
              <a:rPr lang="en-GB" sz="1200"/>
              <a:t>Developing sustainable and </a:t>
            </a:r>
          </a:p>
          <a:p>
            <a:pPr lvl="1" algn="r">
              <a:lnSpc>
                <a:spcPct val="120000"/>
              </a:lnSpc>
              <a:spcBef>
                <a:spcPts val="0"/>
              </a:spcBef>
              <a:spcAft>
                <a:spcPts val="0"/>
              </a:spcAft>
            </a:pPr>
            <a:r>
              <a:rPr lang="en-GB" sz="1200"/>
              <a:t>scalable products</a:t>
            </a:r>
          </a:p>
          <a:p>
            <a:pPr lvl="1"/>
            <a:br>
              <a:rPr lang="en-GB" sz="1200"/>
            </a:br>
            <a:endParaRPr lang="en-GB" sz="1200"/>
          </a:p>
        </p:txBody>
      </p:sp>
      <p:sp>
        <p:nvSpPr>
          <p:cNvPr id="47" name="Standard Text">
            <a:extLst>
              <a:ext uri="{FF2B5EF4-FFF2-40B4-BE49-F238E27FC236}">
                <a16:creationId xmlns:a16="http://schemas.microsoft.com/office/drawing/2014/main" id="{58830C09-AF43-9E98-6B99-7E2E675A6B1B}"/>
              </a:ext>
            </a:extLst>
          </p:cNvPr>
          <p:cNvSpPr txBox="1">
            <a:spLocks/>
          </p:cNvSpPr>
          <p:nvPr/>
        </p:nvSpPr>
        <p:spPr bwMode="gray">
          <a:xfrm>
            <a:off x="5628239" y="4523833"/>
            <a:ext cx="2514094" cy="431941"/>
          </a:xfrm>
          <a:prstGeom prst="rect">
            <a:avLst/>
          </a:prstGeom>
        </p:spPr>
        <p:txBody>
          <a:bodyPr vert="horz" lIns="0" tIns="91440" rIns="0" bIns="0" rtlCol="0">
            <a:noAutofit/>
          </a:bodyPr>
          <a:lstStyle>
            <a:defPPr>
              <a:defRPr lang="en-US"/>
            </a:defPPr>
            <a:lvl1pPr indent="0">
              <a:lnSpc>
                <a:spcPct val="120000"/>
              </a:lnSpc>
              <a:spcBef>
                <a:spcPts val="200"/>
              </a:spcBef>
              <a:spcAft>
                <a:spcPts val="300"/>
              </a:spcAft>
              <a:buFont typeface="Arial" panose="020B0604020202020204" pitchFamily="34" charset="0"/>
              <a:buNone/>
              <a:defRPr sz="1600" b="0" spc="20" baseline="0"/>
            </a:lvl1pPr>
            <a:lvl2pPr marL="0" marR="0" lvl="1" indent="0" fontAlgn="auto">
              <a:lnSpc>
                <a:spcPct val="100000"/>
              </a:lnSpc>
              <a:spcBef>
                <a:spcPts val="200"/>
              </a:spcBef>
              <a:spcAft>
                <a:spcPts val="300"/>
              </a:spcAft>
              <a:buClrTx/>
              <a:buSzTx/>
              <a:buFont typeface="Arial" panose="020B0604020202020204" pitchFamily="34" charset="0"/>
              <a:buNone/>
              <a:tabLst/>
              <a:defRPr sz="1400" spc="20" baseline="0"/>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lgn="r">
              <a:lnSpc>
                <a:spcPct val="120000"/>
              </a:lnSpc>
              <a:spcBef>
                <a:spcPts val="0"/>
              </a:spcBef>
              <a:spcAft>
                <a:spcPts val="0"/>
              </a:spcAft>
            </a:pPr>
            <a:r>
              <a:rPr lang="en-GB" sz="1200"/>
              <a:t>Shortening time to value</a:t>
            </a:r>
          </a:p>
          <a:p>
            <a:endParaRPr lang="en-GB" sz="1400"/>
          </a:p>
        </p:txBody>
      </p:sp>
      <p:sp>
        <p:nvSpPr>
          <p:cNvPr id="48" name="Standard Text">
            <a:extLst>
              <a:ext uri="{FF2B5EF4-FFF2-40B4-BE49-F238E27FC236}">
                <a16:creationId xmlns:a16="http://schemas.microsoft.com/office/drawing/2014/main" id="{0EA49C3C-B0C4-4312-8D86-A5BFFEA97393}"/>
              </a:ext>
            </a:extLst>
          </p:cNvPr>
          <p:cNvSpPr txBox="1">
            <a:spLocks/>
          </p:cNvSpPr>
          <p:nvPr/>
        </p:nvSpPr>
        <p:spPr bwMode="gray">
          <a:xfrm>
            <a:off x="5761744" y="5662146"/>
            <a:ext cx="2380589" cy="500117"/>
          </a:xfrm>
          <a:prstGeom prst="rect">
            <a:avLst/>
          </a:prstGeom>
        </p:spPr>
        <p:txBody>
          <a:bodyPr vert="horz" lIns="0" tIns="0" rIns="0" bIns="91440" rtlCol="0">
            <a:noAutofit/>
          </a:bodyPr>
          <a:lstStyle>
            <a:defPPr>
              <a:defRPr lang="en-US"/>
            </a:defPPr>
            <a:lvl1pPr indent="0">
              <a:lnSpc>
                <a:spcPct val="120000"/>
              </a:lnSpc>
              <a:spcBef>
                <a:spcPts val="200"/>
              </a:spcBef>
              <a:spcAft>
                <a:spcPts val="300"/>
              </a:spcAft>
              <a:buFont typeface="Arial" panose="020B0604020202020204" pitchFamily="34" charset="0"/>
              <a:buNone/>
              <a:defRPr sz="1600" b="0" spc="20" baseline="0"/>
            </a:lvl1pPr>
            <a:lvl2pPr marL="0" marR="0" lvl="1" indent="0" fontAlgn="auto">
              <a:lnSpc>
                <a:spcPct val="100000"/>
              </a:lnSpc>
              <a:spcBef>
                <a:spcPts val="200"/>
              </a:spcBef>
              <a:spcAft>
                <a:spcPts val="300"/>
              </a:spcAft>
              <a:buClrTx/>
              <a:buSzTx/>
              <a:buFont typeface="Arial" panose="020B0604020202020204" pitchFamily="34" charset="0"/>
              <a:buNone/>
              <a:tabLst/>
              <a:defRPr sz="1400" spc="20" baseline="0"/>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lgn="r">
              <a:lnSpc>
                <a:spcPct val="120000"/>
              </a:lnSpc>
              <a:spcBef>
                <a:spcPts val="0"/>
              </a:spcBef>
              <a:spcAft>
                <a:spcPts val="0"/>
              </a:spcAft>
            </a:pPr>
            <a:r>
              <a:rPr lang="en-GB" sz="1200"/>
              <a:t>Operating and protecting </a:t>
            </a:r>
            <a:br>
              <a:rPr lang="en-GB" sz="1200"/>
            </a:br>
            <a:r>
              <a:rPr lang="en-GB" sz="1200"/>
              <a:t>your digital assets</a:t>
            </a:r>
          </a:p>
        </p:txBody>
      </p:sp>
      <p:sp>
        <p:nvSpPr>
          <p:cNvPr id="49" name="Standard Text">
            <a:extLst>
              <a:ext uri="{FF2B5EF4-FFF2-40B4-BE49-F238E27FC236}">
                <a16:creationId xmlns:a16="http://schemas.microsoft.com/office/drawing/2014/main" id="{5A08B036-831A-E2FF-35CB-B00EB2865D14}"/>
              </a:ext>
            </a:extLst>
          </p:cNvPr>
          <p:cNvSpPr txBox="1">
            <a:spLocks/>
          </p:cNvSpPr>
          <p:nvPr/>
        </p:nvSpPr>
        <p:spPr bwMode="gray">
          <a:xfrm>
            <a:off x="621940" y="4778568"/>
            <a:ext cx="2366645" cy="857202"/>
          </a:xfrm>
          <a:prstGeom prst="rect">
            <a:avLst/>
          </a:prstGeom>
        </p:spPr>
        <p:txBody>
          <a:bodyPr vert="horz" lIns="0" tIns="91440" rIns="0" bIns="0" rtlCol="0">
            <a:noAutofit/>
          </a:bodyPr>
          <a:lstStyle>
            <a:defPPr>
              <a:defRPr lang="en-US"/>
            </a:defPPr>
            <a:lvl1pPr indent="0">
              <a:lnSpc>
                <a:spcPct val="120000"/>
              </a:lnSpc>
              <a:spcBef>
                <a:spcPts val="200"/>
              </a:spcBef>
              <a:spcAft>
                <a:spcPts val="300"/>
              </a:spcAft>
              <a:buFont typeface="Arial" panose="020B0604020202020204" pitchFamily="34" charset="0"/>
              <a:buNone/>
              <a:defRPr sz="1600" b="0" spc="20" baseline="0"/>
            </a:lvl1pPr>
            <a:lvl2pPr marL="0" marR="0" lvl="1" indent="0" fontAlgn="auto">
              <a:lnSpc>
                <a:spcPct val="120000"/>
              </a:lnSpc>
              <a:spcBef>
                <a:spcPts val="0"/>
              </a:spcBef>
              <a:spcAft>
                <a:spcPts val="0"/>
              </a:spcAft>
              <a:buClrTx/>
              <a:buSzTx/>
              <a:buFont typeface="Arial" panose="020B0604020202020204" pitchFamily="34" charset="0"/>
              <a:buNone/>
              <a:tabLst/>
              <a:defRPr sz="1200" spc="20" baseline="0"/>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GB"/>
              <a:t>Forming cyber resilience </a:t>
            </a:r>
            <a:br>
              <a:rPr lang="en-GB"/>
            </a:br>
            <a:r>
              <a:rPr lang="en-GB"/>
              <a:t>with sustainable defence</a:t>
            </a:r>
          </a:p>
          <a:p>
            <a:endParaRPr lang="en-GB"/>
          </a:p>
        </p:txBody>
      </p:sp>
      <p:grpSp>
        <p:nvGrpSpPr>
          <p:cNvPr id="50" name="Gruppieren 447">
            <a:extLst>
              <a:ext uri="{FF2B5EF4-FFF2-40B4-BE49-F238E27FC236}">
                <a16:creationId xmlns:a16="http://schemas.microsoft.com/office/drawing/2014/main" id="{E465C389-3098-4951-C2E8-CF9CBF7C729E}"/>
              </a:ext>
            </a:extLst>
          </p:cNvPr>
          <p:cNvGrpSpPr/>
          <p:nvPr>
            <p:custDataLst>
              <p:tags r:id="rId4"/>
            </p:custDataLst>
          </p:nvPr>
        </p:nvGrpSpPr>
        <p:grpSpPr bwMode="gray">
          <a:xfrm>
            <a:off x="5743422" y="4523833"/>
            <a:ext cx="2377440" cy="0"/>
            <a:chOff x="8004608" y="2996952"/>
            <a:chExt cx="3564000" cy="252000"/>
          </a:xfrm>
        </p:grpSpPr>
        <p:sp>
          <p:nvSpPr>
            <p:cNvPr id="51" name="Rectangle 11">
              <a:extLst>
                <a:ext uri="{FF2B5EF4-FFF2-40B4-BE49-F238E27FC236}">
                  <a16:creationId xmlns:a16="http://schemas.microsoft.com/office/drawing/2014/main" id="{E581ABDD-B466-BC1B-F3BD-D4BBB7144FE5}"/>
                </a:ext>
              </a:extLst>
            </p:cNvPr>
            <p:cNvSpPr/>
            <p:nvPr>
              <p:custDataLst>
                <p:tags r:id="rId26"/>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38100">
              <a:solidFill>
                <a:schemeClr val="bg1"/>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sp>
          <p:nvSpPr>
            <p:cNvPr id="52" name="Rectangle 11">
              <a:extLst>
                <a:ext uri="{FF2B5EF4-FFF2-40B4-BE49-F238E27FC236}">
                  <a16:creationId xmlns:a16="http://schemas.microsoft.com/office/drawing/2014/main" id="{ADFD73FC-E1E0-B012-FC4E-BCD11EA33285}"/>
                </a:ext>
              </a:extLst>
            </p:cNvPr>
            <p:cNvSpPr/>
            <p:nvPr>
              <p:custDataLst>
                <p:tags r:id="rId27"/>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9525">
              <a:solidFill>
                <a:schemeClr val="tx2">
                  <a:alpha val="5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grpSp>
        <p:nvGrpSpPr>
          <p:cNvPr id="53" name="Gruppieren 447">
            <a:extLst>
              <a:ext uri="{FF2B5EF4-FFF2-40B4-BE49-F238E27FC236}">
                <a16:creationId xmlns:a16="http://schemas.microsoft.com/office/drawing/2014/main" id="{D425963C-3691-B9D3-93A6-335023804A9B}"/>
              </a:ext>
            </a:extLst>
          </p:cNvPr>
          <p:cNvGrpSpPr/>
          <p:nvPr>
            <p:custDataLst>
              <p:tags r:id="rId5"/>
            </p:custDataLst>
          </p:nvPr>
        </p:nvGrpSpPr>
        <p:grpSpPr bwMode="gray">
          <a:xfrm>
            <a:off x="5640764" y="2844817"/>
            <a:ext cx="2496312" cy="0"/>
            <a:chOff x="8004608" y="2996952"/>
            <a:chExt cx="3564000" cy="252000"/>
          </a:xfrm>
        </p:grpSpPr>
        <p:sp>
          <p:nvSpPr>
            <p:cNvPr id="54" name="Rectangle 11">
              <a:extLst>
                <a:ext uri="{FF2B5EF4-FFF2-40B4-BE49-F238E27FC236}">
                  <a16:creationId xmlns:a16="http://schemas.microsoft.com/office/drawing/2014/main" id="{69203FED-270B-AD44-E35D-1EACBBEFB446}"/>
                </a:ext>
              </a:extLst>
            </p:cNvPr>
            <p:cNvSpPr/>
            <p:nvPr>
              <p:custDataLst>
                <p:tags r:id="rId24"/>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38100">
              <a:solidFill>
                <a:schemeClr val="bg1"/>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sp>
          <p:nvSpPr>
            <p:cNvPr id="55" name="Rectangle 11">
              <a:extLst>
                <a:ext uri="{FF2B5EF4-FFF2-40B4-BE49-F238E27FC236}">
                  <a16:creationId xmlns:a16="http://schemas.microsoft.com/office/drawing/2014/main" id="{1F08A229-91AD-EFDE-5645-A697E46B7B3A}"/>
                </a:ext>
              </a:extLst>
            </p:cNvPr>
            <p:cNvSpPr/>
            <p:nvPr>
              <p:custDataLst>
                <p:tags r:id="rId25"/>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9525">
              <a:solidFill>
                <a:schemeClr val="tx2">
                  <a:alpha val="5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grpSp>
        <p:nvGrpSpPr>
          <p:cNvPr id="56" name="Gruppieren 447">
            <a:extLst>
              <a:ext uri="{FF2B5EF4-FFF2-40B4-BE49-F238E27FC236}">
                <a16:creationId xmlns:a16="http://schemas.microsoft.com/office/drawing/2014/main" id="{C1B1C2A1-F460-7FDF-E7C7-FAFA77FBA738}"/>
              </a:ext>
            </a:extLst>
          </p:cNvPr>
          <p:cNvGrpSpPr/>
          <p:nvPr>
            <p:custDataLst>
              <p:tags r:id="rId6"/>
            </p:custDataLst>
          </p:nvPr>
        </p:nvGrpSpPr>
        <p:grpSpPr bwMode="gray">
          <a:xfrm>
            <a:off x="4550534" y="1627657"/>
            <a:ext cx="3584448" cy="642715"/>
            <a:chOff x="8004608" y="2996952"/>
            <a:chExt cx="3564000" cy="252000"/>
          </a:xfrm>
        </p:grpSpPr>
        <p:sp>
          <p:nvSpPr>
            <p:cNvPr id="57" name="Rectangle 11">
              <a:extLst>
                <a:ext uri="{FF2B5EF4-FFF2-40B4-BE49-F238E27FC236}">
                  <a16:creationId xmlns:a16="http://schemas.microsoft.com/office/drawing/2014/main" id="{4983E8C3-929D-0FC5-6F90-A19A1E150883}"/>
                </a:ext>
              </a:extLst>
            </p:cNvPr>
            <p:cNvSpPr/>
            <p:nvPr>
              <p:custDataLst>
                <p:tags r:id="rId22"/>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38100">
              <a:solidFill>
                <a:schemeClr val="bg1"/>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sp>
          <p:nvSpPr>
            <p:cNvPr id="58" name="Rectangle 11">
              <a:extLst>
                <a:ext uri="{FF2B5EF4-FFF2-40B4-BE49-F238E27FC236}">
                  <a16:creationId xmlns:a16="http://schemas.microsoft.com/office/drawing/2014/main" id="{3C3264AA-6434-652C-5381-D42E0E422C40}"/>
                </a:ext>
              </a:extLst>
            </p:cNvPr>
            <p:cNvSpPr/>
            <p:nvPr>
              <p:custDataLst>
                <p:tags r:id="rId23"/>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9525">
              <a:solidFill>
                <a:schemeClr val="tx2">
                  <a:alpha val="5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grpSp>
        <p:nvGrpSpPr>
          <p:cNvPr id="59" name="Gruppieren 447">
            <a:extLst>
              <a:ext uri="{FF2B5EF4-FFF2-40B4-BE49-F238E27FC236}">
                <a16:creationId xmlns:a16="http://schemas.microsoft.com/office/drawing/2014/main" id="{B099370D-2076-3A08-BF28-21BB49D09748}"/>
              </a:ext>
            </a:extLst>
          </p:cNvPr>
          <p:cNvGrpSpPr/>
          <p:nvPr>
            <p:custDataLst>
              <p:tags r:id="rId7"/>
            </p:custDataLst>
          </p:nvPr>
        </p:nvGrpSpPr>
        <p:grpSpPr bwMode="gray">
          <a:xfrm flipV="1">
            <a:off x="5086950" y="5381481"/>
            <a:ext cx="3056614" cy="780781"/>
            <a:chOff x="8004608" y="2996952"/>
            <a:chExt cx="3564000" cy="252000"/>
          </a:xfrm>
        </p:grpSpPr>
        <p:sp>
          <p:nvSpPr>
            <p:cNvPr id="60" name="Rectangle 11">
              <a:extLst>
                <a:ext uri="{FF2B5EF4-FFF2-40B4-BE49-F238E27FC236}">
                  <a16:creationId xmlns:a16="http://schemas.microsoft.com/office/drawing/2014/main" id="{8C5EFAB0-8BB3-69CF-CE0A-B1967FAF3823}"/>
                </a:ext>
              </a:extLst>
            </p:cNvPr>
            <p:cNvSpPr/>
            <p:nvPr>
              <p:custDataLst>
                <p:tags r:id="rId20"/>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38100">
              <a:solidFill>
                <a:schemeClr val="bg1"/>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sp>
          <p:nvSpPr>
            <p:cNvPr id="61" name="Rectangle 11">
              <a:extLst>
                <a:ext uri="{FF2B5EF4-FFF2-40B4-BE49-F238E27FC236}">
                  <a16:creationId xmlns:a16="http://schemas.microsoft.com/office/drawing/2014/main" id="{1CC219B0-CCA4-09F9-CED5-95AF466BB79D}"/>
                </a:ext>
              </a:extLst>
            </p:cNvPr>
            <p:cNvSpPr/>
            <p:nvPr>
              <p:custDataLst>
                <p:tags r:id="rId21"/>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9525">
              <a:solidFill>
                <a:schemeClr val="tx2">
                  <a:alpha val="5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grpSp>
        <p:nvGrpSpPr>
          <p:cNvPr id="62" name="Gruppieren 447">
            <a:extLst>
              <a:ext uri="{FF2B5EF4-FFF2-40B4-BE49-F238E27FC236}">
                <a16:creationId xmlns:a16="http://schemas.microsoft.com/office/drawing/2014/main" id="{246D8DD5-BC85-F710-5241-9638C96A2A24}"/>
              </a:ext>
            </a:extLst>
          </p:cNvPr>
          <p:cNvGrpSpPr/>
          <p:nvPr>
            <p:custDataLst>
              <p:tags r:id="rId8"/>
            </p:custDataLst>
          </p:nvPr>
        </p:nvGrpSpPr>
        <p:grpSpPr bwMode="gray">
          <a:xfrm flipH="1">
            <a:off x="626654" y="4798845"/>
            <a:ext cx="2331720" cy="0"/>
            <a:chOff x="8004608" y="2996952"/>
            <a:chExt cx="3564000" cy="252000"/>
          </a:xfrm>
        </p:grpSpPr>
        <p:sp>
          <p:nvSpPr>
            <p:cNvPr id="63" name="Rectangle 11">
              <a:extLst>
                <a:ext uri="{FF2B5EF4-FFF2-40B4-BE49-F238E27FC236}">
                  <a16:creationId xmlns:a16="http://schemas.microsoft.com/office/drawing/2014/main" id="{9A918276-2ABB-6D92-A58A-FD96E9C09358}"/>
                </a:ext>
              </a:extLst>
            </p:cNvPr>
            <p:cNvSpPr/>
            <p:nvPr>
              <p:custDataLst>
                <p:tags r:id="rId18"/>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38100">
              <a:solidFill>
                <a:schemeClr val="bg1"/>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sp>
          <p:nvSpPr>
            <p:cNvPr id="64" name="Rectangle 11">
              <a:extLst>
                <a:ext uri="{FF2B5EF4-FFF2-40B4-BE49-F238E27FC236}">
                  <a16:creationId xmlns:a16="http://schemas.microsoft.com/office/drawing/2014/main" id="{7C843E71-C0FA-D5A4-1E2E-799F88932459}"/>
                </a:ext>
              </a:extLst>
            </p:cNvPr>
            <p:cNvSpPr/>
            <p:nvPr>
              <p:custDataLst>
                <p:tags r:id="rId19"/>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9525">
              <a:solidFill>
                <a:schemeClr val="tx2">
                  <a:alpha val="5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grpSp>
        <p:nvGrpSpPr>
          <p:cNvPr id="65" name="Gruppieren 447">
            <a:extLst>
              <a:ext uri="{FF2B5EF4-FFF2-40B4-BE49-F238E27FC236}">
                <a16:creationId xmlns:a16="http://schemas.microsoft.com/office/drawing/2014/main" id="{5DD2DAA4-9FA8-97F1-1E6A-5086830FF178}"/>
              </a:ext>
            </a:extLst>
          </p:cNvPr>
          <p:cNvGrpSpPr/>
          <p:nvPr>
            <p:custDataLst>
              <p:tags r:id="rId9"/>
            </p:custDataLst>
          </p:nvPr>
        </p:nvGrpSpPr>
        <p:grpSpPr bwMode="gray">
          <a:xfrm flipH="1">
            <a:off x="617862" y="3794970"/>
            <a:ext cx="2103120" cy="0"/>
            <a:chOff x="8004608" y="2996952"/>
            <a:chExt cx="3564000" cy="252000"/>
          </a:xfrm>
        </p:grpSpPr>
        <p:sp>
          <p:nvSpPr>
            <p:cNvPr id="66" name="Rectangle 11">
              <a:extLst>
                <a:ext uri="{FF2B5EF4-FFF2-40B4-BE49-F238E27FC236}">
                  <a16:creationId xmlns:a16="http://schemas.microsoft.com/office/drawing/2014/main" id="{82ED1716-955F-6CA9-8900-0F183D4DEFB0}"/>
                </a:ext>
              </a:extLst>
            </p:cNvPr>
            <p:cNvSpPr/>
            <p:nvPr>
              <p:custDataLst>
                <p:tags r:id="rId16"/>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38100">
              <a:solidFill>
                <a:schemeClr val="bg1"/>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sp>
          <p:nvSpPr>
            <p:cNvPr id="67" name="Rectangle 11">
              <a:extLst>
                <a:ext uri="{FF2B5EF4-FFF2-40B4-BE49-F238E27FC236}">
                  <a16:creationId xmlns:a16="http://schemas.microsoft.com/office/drawing/2014/main" id="{2944BEBE-F363-6DBF-3DD1-3E1436E99B87}"/>
                </a:ext>
              </a:extLst>
            </p:cNvPr>
            <p:cNvSpPr/>
            <p:nvPr>
              <p:custDataLst>
                <p:tags r:id="rId17"/>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9525">
              <a:solidFill>
                <a:schemeClr val="tx2">
                  <a:alpha val="5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grpSp>
        <p:nvGrpSpPr>
          <p:cNvPr id="68" name="Gruppieren 447">
            <a:extLst>
              <a:ext uri="{FF2B5EF4-FFF2-40B4-BE49-F238E27FC236}">
                <a16:creationId xmlns:a16="http://schemas.microsoft.com/office/drawing/2014/main" id="{FB54CEF4-82CC-38FD-2F3E-2FDD17F2D9AD}"/>
              </a:ext>
            </a:extLst>
          </p:cNvPr>
          <p:cNvGrpSpPr/>
          <p:nvPr>
            <p:custDataLst>
              <p:tags r:id="rId10"/>
            </p:custDataLst>
          </p:nvPr>
        </p:nvGrpSpPr>
        <p:grpSpPr bwMode="gray">
          <a:xfrm flipH="1" flipV="1">
            <a:off x="626654" y="5377080"/>
            <a:ext cx="3156440" cy="786472"/>
            <a:chOff x="8004608" y="2996952"/>
            <a:chExt cx="3564000" cy="252000"/>
          </a:xfrm>
        </p:grpSpPr>
        <p:sp>
          <p:nvSpPr>
            <p:cNvPr id="69" name="Rectangle 11">
              <a:extLst>
                <a:ext uri="{FF2B5EF4-FFF2-40B4-BE49-F238E27FC236}">
                  <a16:creationId xmlns:a16="http://schemas.microsoft.com/office/drawing/2014/main" id="{5E067AF4-BA15-3575-7687-9475CCFBD22A}"/>
                </a:ext>
              </a:extLst>
            </p:cNvPr>
            <p:cNvSpPr/>
            <p:nvPr>
              <p:custDataLst>
                <p:tags r:id="rId14"/>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38100">
              <a:solidFill>
                <a:schemeClr val="bg1"/>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sp>
          <p:nvSpPr>
            <p:cNvPr id="70" name="Rectangle 11">
              <a:extLst>
                <a:ext uri="{FF2B5EF4-FFF2-40B4-BE49-F238E27FC236}">
                  <a16:creationId xmlns:a16="http://schemas.microsoft.com/office/drawing/2014/main" id="{23C65BC7-023C-B93B-9F2B-8556593202D3}"/>
                </a:ext>
              </a:extLst>
            </p:cNvPr>
            <p:cNvSpPr/>
            <p:nvPr>
              <p:custDataLst>
                <p:tags r:id="rId15"/>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9525">
              <a:solidFill>
                <a:schemeClr val="tx2">
                  <a:alpha val="5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grpSp>
        <p:nvGrpSpPr>
          <p:cNvPr id="71" name="Gruppieren 447">
            <a:extLst>
              <a:ext uri="{FF2B5EF4-FFF2-40B4-BE49-F238E27FC236}">
                <a16:creationId xmlns:a16="http://schemas.microsoft.com/office/drawing/2014/main" id="{9383419B-ED1D-2992-0406-C5998B7F1827}"/>
              </a:ext>
            </a:extLst>
          </p:cNvPr>
          <p:cNvGrpSpPr/>
          <p:nvPr>
            <p:custDataLst>
              <p:tags r:id="rId11"/>
            </p:custDataLst>
          </p:nvPr>
        </p:nvGrpSpPr>
        <p:grpSpPr bwMode="gray">
          <a:xfrm flipH="1">
            <a:off x="641150" y="1629870"/>
            <a:ext cx="3583220" cy="640080"/>
            <a:chOff x="8004608" y="2996952"/>
            <a:chExt cx="3564000" cy="252000"/>
          </a:xfrm>
        </p:grpSpPr>
        <p:sp>
          <p:nvSpPr>
            <p:cNvPr id="72" name="Rectangle 11">
              <a:extLst>
                <a:ext uri="{FF2B5EF4-FFF2-40B4-BE49-F238E27FC236}">
                  <a16:creationId xmlns:a16="http://schemas.microsoft.com/office/drawing/2014/main" id="{965EDAF8-4709-BDCB-A7D7-79BC2F1A4BD3}"/>
                </a:ext>
              </a:extLst>
            </p:cNvPr>
            <p:cNvSpPr/>
            <p:nvPr>
              <p:custDataLst>
                <p:tags r:id="rId12"/>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38100">
              <a:solidFill>
                <a:schemeClr val="bg1"/>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sp>
          <p:nvSpPr>
            <p:cNvPr id="73" name="Rectangle 11">
              <a:extLst>
                <a:ext uri="{FF2B5EF4-FFF2-40B4-BE49-F238E27FC236}">
                  <a16:creationId xmlns:a16="http://schemas.microsoft.com/office/drawing/2014/main" id="{97B95EDD-8791-C450-3882-6E13560D12A5}"/>
                </a:ext>
              </a:extLst>
            </p:cNvPr>
            <p:cNvSpPr/>
            <p:nvPr>
              <p:custDataLst>
                <p:tags r:id="rId13"/>
              </p:custDataLst>
            </p:nvPr>
          </p:nvSpPr>
          <p:spPr bwMode="gray">
            <a:xfrm flipH="1">
              <a:off x="8004608" y="2996952"/>
              <a:ext cx="3564000" cy="252000"/>
            </a:xfrm>
            <a:custGeom>
              <a:avLst/>
              <a:gdLst>
                <a:gd name="connsiteX0" fmla="*/ 0 w 701516"/>
                <a:gd name="connsiteY0" fmla="*/ 0 h 431358"/>
                <a:gd name="connsiteX1" fmla="*/ 701516 w 701516"/>
                <a:gd name="connsiteY1" fmla="*/ 0 h 431358"/>
                <a:gd name="connsiteX2" fmla="*/ 701516 w 701516"/>
                <a:gd name="connsiteY2" fmla="*/ 431358 h 431358"/>
                <a:gd name="connsiteX3" fmla="*/ 0 w 701516"/>
                <a:gd name="connsiteY3" fmla="*/ 431358 h 431358"/>
                <a:gd name="connsiteX4" fmla="*/ 0 w 701516"/>
                <a:gd name="connsiteY4" fmla="*/ 0 h 431358"/>
                <a:gd name="connsiteX0" fmla="*/ 0 w 701516"/>
                <a:gd name="connsiteY0" fmla="*/ 431358 h 522798"/>
                <a:gd name="connsiteX1" fmla="*/ 0 w 701516"/>
                <a:gd name="connsiteY1" fmla="*/ 0 h 522798"/>
                <a:gd name="connsiteX2" fmla="*/ 701516 w 701516"/>
                <a:gd name="connsiteY2" fmla="*/ 0 h 522798"/>
                <a:gd name="connsiteX3" fmla="*/ 701516 w 701516"/>
                <a:gd name="connsiteY3" fmla="*/ 431358 h 522798"/>
                <a:gd name="connsiteX4" fmla="*/ 91440 w 701516"/>
                <a:gd name="connsiteY4" fmla="*/ 522798 h 522798"/>
                <a:gd name="connsiteX0" fmla="*/ 0 w 701516"/>
                <a:gd name="connsiteY0" fmla="*/ 431358 h 431358"/>
                <a:gd name="connsiteX1" fmla="*/ 0 w 701516"/>
                <a:gd name="connsiteY1" fmla="*/ 0 h 431358"/>
                <a:gd name="connsiteX2" fmla="*/ 701516 w 701516"/>
                <a:gd name="connsiteY2" fmla="*/ 0 h 431358"/>
                <a:gd name="connsiteX3" fmla="*/ 701516 w 701516"/>
                <a:gd name="connsiteY3" fmla="*/ 431358 h 431358"/>
                <a:gd name="connsiteX0" fmla="*/ 0 w 701516"/>
                <a:gd name="connsiteY0" fmla="*/ 0 h 431358"/>
                <a:gd name="connsiteX1" fmla="*/ 701516 w 701516"/>
                <a:gd name="connsiteY1" fmla="*/ 0 h 431358"/>
                <a:gd name="connsiteX2" fmla="*/ 701516 w 701516"/>
                <a:gd name="connsiteY2" fmla="*/ 431358 h 431358"/>
              </a:gdLst>
              <a:ahLst/>
              <a:cxnLst>
                <a:cxn ang="0">
                  <a:pos x="connsiteX0" y="connsiteY0"/>
                </a:cxn>
                <a:cxn ang="0">
                  <a:pos x="connsiteX1" y="connsiteY1"/>
                </a:cxn>
                <a:cxn ang="0">
                  <a:pos x="connsiteX2" y="connsiteY2"/>
                </a:cxn>
              </a:cxnLst>
              <a:rect l="l" t="t" r="r" b="b"/>
              <a:pathLst>
                <a:path w="701516" h="431358">
                  <a:moveTo>
                    <a:pt x="0" y="0"/>
                  </a:moveTo>
                  <a:lnTo>
                    <a:pt x="701516" y="0"/>
                  </a:lnTo>
                  <a:lnTo>
                    <a:pt x="701516" y="431358"/>
                  </a:lnTo>
                </a:path>
              </a:pathLst>
            </a:custGeom>
            <a:ln w="9525">
              <a:solidFill>
                <a:schemeClr val="tx2">
                  <a:alpha val="5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GB" sz="1400" b="0" i="0" u="none" strike="noStrike" kern="1200" cap="none" spc="20" normalizeH="0" baseline="0" noProof="0">
                <a:ln>
                  <a:noFill/>
                </a:ln>
                <a:solidFill>
                  <a:prstClr val="white"/>
                </a:solidFill>
                <a:effectLst/>
                <a:uLnTx/>
                <a:uFillTx/>
                <a:latin typeface="AA Zuehlke"/>
                <a:ea typeface="+mn-ea"/>
                <a:cs typeface="+mn-cs"/>
              </a:endParaRPr>
            </a:p>
          </p:txBody>
        </p:sp>
      </p:grpSp>
      <p:sp>
        <p:nvSpPr>
          <p:cNvPr id="87" name="Standard Text">
            <a:extLst>
              <a:ext uri="{FF2B5EF4-FFF2-40B4-BE49-F238E27FC236}">
                <a16:creationId xmlns:a16="http://schemas.microsoft.com/office/drawing/2014/main" id="{C24473C3-E1B5-0A06-8A96-A3A5C226DD3F}"/>
              </a:ext>
            </a:extLst>
          </p:cNvPr>
          <p:cNvSpPr txBox="1">
            <a:spLocks/>
          </p:cNvSpPr>
          <p:nvPr/>
        </p:nvSpPr>
        <p:spPr bwMode="gray">
          <a:xfrm>
            <a:off x="623888" y="5662146"/>
            <a:ext cx="2964678" cy="510623"/>
          </a:xfrm>
          <a:prstGeom prst="rect">
            <a:avLst/>
          </a:prstGeom>
        </p:spPr>
        <p:txBody>
          <a:bodyPr vert="horz" lIns="0" tIns="0" rIns="0" bIns="91440" rtlCol="0">
            <a:noAutofit/>
          </a:bodyPr>
          <a:lstStyle>
            <a:defPPr>
              <a:defRPr lang="en-US"/>
            </a:defPPr>
            <a:lvl1pPr indent="0">
              <a:lnSpc>
                <a:spcPct val="120000"/>
              </a:lnSpc>
              <a:spcBef>
                <a:spcPts val="200"/>
              </a:spcBef>
              <a:spcAft>
                <a:spcPts val="300"/>
              </a:spcAft>
              <a:buFont typeface="Arial" panose="020B0604020202020204" pitchFamily="34" charset="0"/>
              <a:buNone/>
              <a:defRPr sz="1600" b="0" spc="20" baseline="0"/>
            </a:lvl1pPr>
            <a:lvl2pPr marL="0" marR="0" lvl="1" indent="0" algn="r" fontAlgn="auto">
              <a:lnSpc>
                <a:spcPct val="100000"/>
              </a:lnSpc>
              <a:spcBef>
                <a:spcPts val="200"/>
              </a:spcBef>
              <a:spcAft>
                <a:spcPts val="300"/>
              </a:spcAft>
              <a:buClrTx/>
              <a:buSzTx/>
              <a:buFont typeface="Arial" panose="020B0604020202020204" pitchFamily="34" charset="0"/>
              <a:buNone/>
              <a:tabLst/>
              <a:defRPr sz="1200" spc="20" baseline="0"/>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lgn="l">
              <a:lnSpc>
                <a:spcPct val="120000"/>
              </a:lnSpc>
              <a:spcBef>
                <a:spcPts val="0"/>
              </a:spcBef>
              <a:spcAft>
                <a:spcPts val="0"/>
              </a:spcAft>
            </a:pPr>
            <a:r>
              <a:rPr lang="en-GB"/>
              <a:t>Constructing modern software </a:t>
            </a:r>
            <a:br>
              <a:rPr lang="en-GB"/>
            </a:br>
            <a:r>
              <a:rPr lang="en-GB"/>
              <a:t>architecture and ecosystems at scale</a:t>
            </a:r>
          </a:p>
          <a:p>
            <a:endParaRPr lang="en-GB"/>
          </a:p>
        </p:txBody>
      </p:sp>
    </p:spTree>
    <p:custDataLst>
      <p:custData r:id="rId1"/>
      <p:custData r:id="rId2"/>
    </p:custDataLst>
    <p:extLst>
      <p:ext uri="{BB962C8B-B14F-4D97-AF65-F5344CB8AC3E}">
        <p14:creationId xmlns:p14="http://schemas.microsoft.com/office/powerpoint/2010/main" val="2953818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905CC28-E067-6688-5F50-C56BDA37D551}"/>
              </a:ext>
            </a:extLst>
          </p:cNvPr>
          <p:cNvSpPr>
            <a:spLocks noGrp="1"/>
          </p:cNvSpPr>
          <p:nvPr>
            <p:ph type="body" sz="quarter" idx="15"/>
          </p:nvPr>
        </p:nvSpPr>
        <p:spPr/>
        <p:txBody>
          <a:bodyPr/>
          <a:lstStyle/>
          <a:p>
            <a:endParaRPr lang="en-CH"/>
          </a:p>
        </p:txBody>
      </p:sp>
      <p:sp>
        <p:nvSpPr>
          <p:cNvPr id="8" name="Title 7">
            <a:extLst>
              <a:ext uri="{FF2B5EF4-FFF2-40B4-BE49-F238E27FC236}">
                <a16:creationId xmlns:a16="http://schemas.microsoft.com/office/drawing/2014/main" id="{56960BDC-A177-3410-2351-86587E6F322F}"/>
              </a:ext>
            </a:extLst>
          </p:cNvPr>
          <p:cNvSpPr>
            <a:spLocks noGrp="1"/>
          </p:cNvSpPr>
          <p:nvPr>
            <p:ph type="title"/>
          </p:nvPr>
        </p:nvSpPr>
        <p:spPr/>
        <p:txBody>
          <a:bodyPr/>
          <a:lstStyle/>
          <a:p>
            <a:r>
              <a:rPr lang="en-CH"/>
              <a:t>Example of Cryptographic Agility: TLS Negotiation</a:t>
            </a:r>
          </a:p>
        </p:txBody>
      </p:sp>
      <p:sp>
        <p:nvSpPr>
          <p:cNvPr id="11" name="Subtitle 10">
            <a:extLst>
              <a:ext uri="{FF2B5EF4-FFF2-40B4-BE49-F238E27FC236}">
                <a16:creationId xmlns:a16="http://schemas.microsoft.com/office/drawing/2014/main" id="{72850AE6-658B-34F5-D7DF-096F4C15EC3B}"/>
              </a:ext>
            </a:extLst>
          </p:cNvPr>
          <p:cNvSpPr>
            <a:spLocks noGrp="1"/>
          </p:cNvSpPr>
          <p:nvPr>
            <p:ph type="subTitle" idx="17"/>
          </p:nvPr>
        </p:nvSpPr>
        <p:spPr/>
        <p:txBody>
          <a:bodyPr/>
          <a:lstStyle/>
          <a:p>
            <a:endParaRPr lang="en-CH"/>
          </a:p>
        </p:txBody>
      </p:sp>
      <p:sp>
        <p:nvSpPr>
          <p:cNvPr id="9" name="Content Placeholder 8">
            <a:extLst>
              <a:ext uri="{FF2B5EF4-FFF2-40B4-BE49-F238E27FC236}">
                <a16:creationId xmlns:a16="http://schemas.microsoft.com/office/drawing/2014/main" id="{47A7A732-61BD-3C94-4825-B3C94B546C31}"/>
              </a:ext>
            </a:extLst>
          </p:cNvPr>
          <p:cNvSpPr>
            <a:spLocks noGrp="1"/>
          </p:cNvSpPr>
          <p:nvPr>
            <p:ph idx="1"/>
          </p:nvPr>
        </p:nvSpPr>
        <p:spPr/>
        <p:txBody>
          <a:bodyPr/>
          <a:lstStyle/>
          <a:p>
            <a:r>
              <a:rPr lang="de-DE" sz="2000" dirty="0">
                <a:solidFill>
                  <a:srgbClr val="242424"/>
                </a:solidFill>
              </a:rPr>
              <a:t>In </a:t>
            </a:r>
            <a:r>
              <a:rPr lang="de-DE" sz="2000" dirty="0" err="1">
                <a:solidFill>
                  <a:srgbClr val="242424"/>
                </a:solidFill>
              </a:rPr>
              <a:t>the</a:t>
            </a:r>
            <a:r>
              <a:rPr lang="de-DE" sz="2000" dirty="0">
                <a:solidFill>
                  <a:srgbClr val="242424"/>
                </a:solidFill>
              </a:rPr>
              <a:t> TLS </a:t>
            </a:r>
            <a:r>
              <a:rPr lang="de-DE" sz="2000" dirty="0" err="1">
                <a:solidFill>
                  <a:srgbClr val="242424"/>
                </a:solidFill>
              </a:rPr>
              <a:t>handshake</a:t>
            </a:r>
            <a:r>
              <a:rPr lang="de-DE" sz="2000" dirty="0">
                <a:solidFill>
                  <a:srgbClr val="242424"/>
                </a:solidFill>
              </a:rPr>
              <a:t>, </a:t>
            </a:r>
            <a:r>
              <a:rPr lang="de-DE" sz="2000" dirty="0" err="1">
                <a:solidFill>
                  <a:srgbClr val="242424"/>
                </a:solidFill>
              </a:rPr>
              <a:t>the</a:t>
            </a:r>
            <a:r>
              <a:rPr lang="de-DE" sz="2000" dirty="0">
                <a:solidFill>
                  <a:srgbClr val="242424"/>
                </a:solidFill>
              </a:rPr>
              <a:t> </a:t>
            </a:r>
            <a:r>
              <a:rPr lang="de-DE" sz="2000" dirty="0" err="1">
                <a:solidFill>
                  <a:srgbClr val="242424"/>
                </a:solidFill>
              </a:rPr>
              <a:t>client</a:t>
            </a:r>
            <a:r>
              <a:rPr lang="de-DE" sz="2000" dirty="0">
                <a:solidFill>
                  <a:srgbClr val="242424"/>
                </a:solidFill>
              </a:rPr>
              <a:t> and </a:t>
            </a:r>
            <a:r>
              <a:rPr lang="de-DE" sz="2000" dirty="0" err="1">
                <a:solidFill>
                  <a:srgbClr val="242424"/>
                </a:solidFill>
              </a:rPr>
              <a:t>the</a:t>
            </a:r>
            <a:r>
              <a:rPr lang="de-DE" sz="2000" dirty="0">
                <a:solidFill>
                  <a:srgbClr val="242424"/>
                </a:solidFill>
              </a:rPr>
              <a:t> </a:t>
            </a:r>
            <a:r>
              <a:rPr lang="de-DE" sz="2000" dirty="0" err="1">
                <a:solidFill>
                  <a:srgbClr val="242424"/>
                </a:solidFill>
              </a:rPr>
              <a:t>server</a:t>
            </a:r>
            <a:r>
              <a:rPr lang="de-DE" sz="2000" dirty="0">
                <a:solidFill>
                  <a:srgbClr val="242424"/>
                </a:solidFill>
              </a:rPr>
              <a:t> </a:t>
            </a:r>
            <a:r>
              <a:rPr lang="de-DE" sz="2000" dirty="0" err="1">
                <a:solidFill>
                  <a:srgbClr val="242424"/>
                </a:solidFill>
              </a:rPr>
              <a:t>negotiate</a:t>
            </a:r>
            <a:r>
              <a:rPr lang="de-DE" sz="2000" dirty="0">
                <a:solidFill>
                  <a:srgbClr val="242424"/>
                </a:solidFill>
              </a:rPr>
              <a:t> </a:t>
            </a:r>
            <a:r>
              <a:rPr lang="de-DE" sz="2000" dirty="0" err="1">
                <a:solidFill>
                  <a:srgbClr val="242424"/>
                </a:solidFill>
              </a:rPr>
              <a:t>which</a:t>
            </a:r>
            <a:r>
              <a:rPr lang="de-DE" sz="2000" dirty="0">
                <a:solidFill>
                  <a:srgbClr val="242424"/>
                </a:solidFill>
              </a:rPr>
              <a:t> </a:t>
            </a:r>
            <a:r>
              <a:rPr lang="de-DE" sz="2000" dirty="0" err="1">
                <a:solidFill>
                  <a:srgbClr val="242424"/>
                </a:solidFill>
              </a:rPr>
              <a:t>cipher</a:t>
            </a:r>
            <a:r>
              <a:rPr lang="de-DE" sz="2000" dirty="0">
                <a:solidFill>
                  <a:srgbClr val="242424"/>
                </a:solidFill>
              </a:rPr>
              <a:t> </a:t>
            </a:r>
            <a:r>
              <a:rPr lang="de-DE" sz="2000" dirty="0" err="1">
                <a:solidFill>
                  <a:srgbClr val="242424"/>
                </a:solidFill>
              </a:rPr>
              <a:t>suite</a:t>
            </a:r>
            <a:r>
              <a:rPr lang="de-DE" sz="2000" dirty="0">
                <a:solidFill>
                  <a:srgbClr val="242424"/>
                </a:solidFill>
              </a:rPr>
              <a:t> </a:t>
            </a:r>
            <a:r>
              <a:rPr lang="de-DE" sz="2000" dirty="0" err="1">
                <a:solidFill>
                  <a:srgbClr val="242424"/>
                </a:solidFill>
              </a:rPr>
              <a:t>to</a:t>
            </a:r>
            <a:r>
              <a:rPr lang="de-DE" sz="2000" dirty="0">
                <a:solidFill>
                  <a:srgbClr val="242424"/>
                </a:solidFill>
              </a:rPr>
              <a:t> </a:t>
            </a:r>
            <a:r>
              <a:rPr lang="de-DE" sz="2000" dirty="0" err="1">
                <a:solidFill>
                  <a:srgbClr val="242424"/>
                </a:solidFill>
              </a:rPr>
              <a:t>use</a:t>
            </a:r>
            <a:r>
              <a:rPr lang="de-DE" sz="2000" dirty="0">
                <a:solidFill>
                  <a:srgbClr val="242424"/>
                </a:solidFill>
              </a:rPr>
              <a:t>.</a:t>
            </a:r>
          </a:p>
          <a:p>
            <a:r>
              <a:rPr lang="de-DE" sz="2000" dirty="0">
                <a:solidFill>
                  <a:srgbClr val="242424"/>
                </a:solidFill>
              </a:rPr>
              <a:t>This </a:t>
            </a:r>
            <a:r>
              <a:rPr lang="de-DE" sz="2000" dirty="0" err="1">
                <a:solidFill>
                  <a:srgbClr val="242424"/>
                </a:solidFill>
              </a:rPr>
              <a:t>is</a:t>
            </a:r>
            <a:r>
              <a:rPr lang="de-DE" sz="2000" dirty="0">
                <a:solidFill>
                  <a:srgbClr val="242424"/>
                </a:solidFill>
              </a:rPr>
              <a:t> also a form </a:t>
            </a:r>
            <a:r>
              <a:rPr lang="de-DE" sz="2000" dirty="0" err="1">
                <a:solidFill>
                  <a:srgbClr val="242424"/>
                </a:solidFill>
              </a:rPr>
              <a:t>of</a:t>
            </a:r>
            <a:r>
              <a:rPr lang="de-DE" sz="2000" dirty="0">
                <a:solidFill>
                  <a:srgbClr val="242424"/>
                </a:solidFill>
              </a:rPr>
              <a:t> </a:t>
            </a:r>
            <a:r>
              <a:rPr lang="de-DE" sz="2000" dirty="0" err="1">
                <a:solidFill>
                  <a:srgbClr val="242424"/>
                </a:solidFill>
              </a:rPr>
              <a:t>cryptographic</a:t>
            </a:r>
            <a:r>
              <a:rPr lang="de-DE" sz="2000" dirty="0">
                <a:solidFill>
                  <a:srgbClr val="242424"/>
                </a:solidFill>
              </a:rPr>
              <a:t> </a:t>
            </a:r>
            <a:r>
              <a:rPr lang="de-DE" sz="2000" dirty="0" err="1">
                <a:solidFill>
                  <a:srgbClr val="242424"/>
                </a:solidFill>
              </a:rPr>
              <a:t>agility</a:t>
            </a:r>
            <a:r>
              <a:rPr lang="de-DE" sz="2000" dirty="0">
                <a:solidFill>
                  <a:srgbClr val="242424"/>
                </a:solidFill>
              </a:rPr>
              <a:t>! </a:t>
            </a:r>
            <a:br>
              <a:rPr lang="de-DE" sz="2000" dirty="0">
                <a:solidFill>
                  <a:srgbClr val="242424"/>
                </a:solidFill>
              </a:rPr>
            </a:br>
            <a:r>
              <a:rPr lang="de-DE" sz="2000" dirty="0" err="1">
                <a:solidFill>
                  <a:srgbClr val="242424"/>
                </a:solidFill>
              </a:rPr>
              <a:t>You</a:t>
            </a:r>
            <a:r>
              <a:rPr lang="de-DE" sz="2000" dirty="0">
                <a:solidFill>
                  <a:srgbClr val="242424"/>
                </a:solidFill>
              </a:rPr>
              <a:t> </a:t>
            </a:r>
            <a:r>
              <a:rPr lang="de-DE" sz="2000" dirty="0" err="1">
                <a:solidFill>
                  <a:srgbClr val="242424"/>
                </a:solidFill>
              </a:rPr>
              <a:t>can</a:t>
            </a:r>
            <a:r>
              <a:rPr lang="de-DE" sz="2000" dirty="0">
                <a:solidFill>
                  <a:srgbClr val="242424"/>
                </a:solidFill>
              </a:rPr>
              <a:t> switch </a:t>
            </a:r>
            <a:r>
              <a:rPr lang="de-DE" sz="2000" dirty="0" err="1">
                <a:solidFill>
                  <a:srgbClr val="242424"/>
                </a:solidFill>
              </a:rPr>
              <a:t>to</a:t>
            </a:r>
            <a:r>
              <a:rPr lang="de-DE" sz="2000" dirty="0">
                <a:solidFill>
                  <a:srgbClr val="242424"/>
                </a:solidFill>
              </a:rPr>
              <a:t> a different </a:t>
            </a:r>
            <a:r>
              <a:rPr lang="de-DE" sz="2000" dirty="0" err="1">
                <a:solidFill>
                  <a:srgbClr val="242424"/>
                </a:solidFill>
              </a:rPr>
              <a:t>cipher</a:t>
            </a:r>
            <a:r>
              <a:rPr lang="de-DE" sz="2000" dirty="0">
                <a:solidFill>
                  <a:srgbClr val="242424"/>
                </a:solidFill>
              </a:rPr>
              <a:t> </a:t>
            </a:r>
            <a:r>
              <a:rPr lang="de-DE" sz="2000" dirty="0" err="1">
                <a:solidFill>
                  <a:srgbClr val="242424"/>
                </a:solidFill>
              </a:rPr>
              <a:t>suite</a:t>
            </a:r>
            <a:r>
              <a:rPr lang="de-DE" sz="2000" dirty="0">
                <a:solidFill>
                  <a:srgbClr val="242424"/>
                </a:solidFill>
              </a:rPr>
              <a:t> </a:t>
            </a:r>
            <a:r>
              <a:rPr lang="de-DE" sz="2000" dirty="0" err="1">
                <a:solidFill>
                  <a:srgbClr val="242424"/>
                </a:solidFill>
              </a:rPr>
              <a:t>without</a:t>
            </a:r>
            <a:r>
              <a:rPr lang="de-DE" sz="2000" dirty="0">
                <a:solidFill>
                  <a:srgbClr val="242424"/>
                </a:solidFill>
              </a:rPr>
              <a:t> a disruptive </a:t>
            </a:r>
            <a:r>
              <a:rPr lang="de-DE" sz="2000" dirty="0" err="1">
                <a:solidFill>
                  <a:srgbClr val="242424"/>
                </a:solidFill>
              </a:rPr>
              <a:t>change</a:t>
            </a:r>
            <a:r>
              <a:rPr lang="de-DE" sz="2000" dirty="0">
                <a:solidFill>
                  <a:srgbClr val="242424"/>
                </a:solidFill>
              </a:rPr>
              <a:t>.</a:t>
            </a:r>
            <a:endParaRPr lang="en-CH" sz="2000" dirty="0"/>
          </a:p>
        </p:txBody>
      </p:sp>
      <p:sp>
        <p:nvSpPr>
          <p:cNvPr id="5" name="Date Placeholder 4">
            <a:extLst>
              <a:ext uri="{FF2B5EF4-FFF2-40B4-BE49-F238E27FC236}">
                <a16:creationId xmlns:a16="http://schemas.microsoft.com/office/drawing/2014/main" id="{FDDF691D-D30D-8D17-18FE-8683753358DE}"/>
              </a:ext>
            </a:extLst>
          </p:cNvPr>
          <p:cNvSpPr>
            <a:spLocks noGrp="1"/>
          </p:cNvSpPr>
          <p:nvPr>
            <p:ph type="dt" sz="half" idx="18"/>
          </p:nvPr>
        </p:nvSpPr>
        <p:spPr/>
        <p:txBody>
          <a:bodyPr/>
          <a:lstStyle/>
          <a:p>
            <a:fld id="{DBCCA08F-ABF1-4BB5-A1A1-0E3E5D26A9D5}" type="datetime1">
              <a:rPr lang="de-DE" smtClean="0"/>
              <a:t>25.09.2025</a:t>
            </a:fld>
            <a:endParaRPr lang="en-GB"/>
          </a:p>
        </p:txBody>
      </p:sp>
      <p:sp>
        <p:nvSpPr>
          <p:cNvPr id="6" name="Footer Placeholder 5">
            <a:extLst>
              <a:ext uri="{FF2B5EF4-FFF2-40B4-BE49-F238E27FC236}">
                <a16:creationId xmlns:a16="http://schemas.microsoft.com/office/drawing/2014/main" id="{63328E68-89AB-C861-9B67-B8A66BE36BB1}"/>
              </a:ext>
            </a:extLst>
          </p:cNvPr>
          <p:cNvSpPr>
            <a:spLocks noGrp="1"/>
          </p:cNvSpPr>
          <p:nvPr>
            <p:ph type="ftr" sz="quarter" idx="19"/>
          </p:nvPr>
        </p:nvSpPr>
        <p:spPr/>
        <p:txBody>
          <a:bodyPr/>
          <a:lstStyle/>
          <a:p>
            <a:r>
              <a:rPr lang="en-GB"/>
              <a:t>Implementation &amp; Realization of PQC</a:t>
            </a:r>
          </a:p>
        </p:txBody>
      </p:sp>
      <p:sp>
        <p:nvSpPr>
          <p:cNvPr id="7" name="Slide Number Placeholder 6">
            <a:extLst>
              <a:ext uri="{FF2B5EF4-FFF2-40B4-BE49-F238E27FC236}">
                <a16:creationId xmlns:a16="http://schemas.microsoft.com/office/drawing/2014/main" id="{E26EC84D-BCFB-6687-C826-773C6398D1DE}"/>
              </a:ext>
            </a:extLst>
          </p:cNvPr>
          <p:cNvSpPr>
            <a:spLocks noGrp="1"/>
          </p:cNvSpPr>
          <p:nvPr>
            <p:ph type="sldNum" sz="quarter" idx="20"/>
          </p:nvPr>
        </p:nvSpPr>
        <p:spPr/>
        <p:txBody>
          <a:bodyPr/>
          <a:lstStyle/>
          <a:p>
            <a:r>
              <a:rPr lang="de-DE"/>
              <a:t>|  </a:t>
            </a:r>
            <a:fld id="{8CF9DE7D-F270-4E16-BA04-5BCA8969A2EA}" type="slidenum">
              <a:rPr lang="de-DE" smtClean="0"/>
              <a:pPr/>
              <a:t>20</a:t>
            </a:fld>
            <a:endParaRPr lang="de-DE"/>
          </a:p>
        </p:txBody>
      </p:sp>
      <p:pic>
        <p:nvPicPr>
          <p:cNvPr id="1026" name="Picture 2" descr="negotiating cipher suits">
            <a:extLst>
              <a:ext uri="{FF2B5EF4-FFF2-40B4-BE49-F238E27FC236}">
                <a16:creationId xmlns:a16="http://schemas.microsoft.com/office/drawing/2014/main" id="{9B0834DD-DD45-4219-13F4-EA33DF097E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469" b="20469"/>
          <a:stretch/>
        </p:blipFill>
        <p:spPr bwMode="auto">
          <a:xfrm>
            <a:off x="1025335" y="3399882"/>
            <a:ext cx="9852066" cy="29093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571CDFD-8357-F1FF-C051-FC8C905DFBD1}"/>
              </a:ext>
            </a:extLst>
          </p:cNvPr>
          <p:cNvSpPr txBox="1"/>
          <p:nvPr/>
        </p:nvSpPr>
        <p:spPr bwMode="gray">
          <a:xfrm>
            <a:off x="1214508" y="3073223"/>
            <a:ext cx="689975" cy="432000"/>
          </a:xfrm>
          <a:prstGeom prst="rect">
            <a:avLst/>
          </a:prstGeom>
          <a:noFill/>
        </p:spPr>
        <p:txBody>
          <a:bodyPr wrap="none" lIns="0" tIns="0" rIns="0" bIns="0" rtlCol="0">
            <a:noAutofit/>
          </a:bodyPr>
          <a:lstStyle/>
          <a:p>
            <a:pPr algn="ctr">
              <a:lnSpc>
                <a:spcPct val="120000"/>
              </a:lnSpc>
              <a:spcBef>
                <a:spcPts val="200"/>
              </a:spcBef>
              <a:spcAft>
                <a:spcPts val="300"/>
              </a:spcAft>
            </a:pPr>
            <a:r>
              <a:rPr lang="en-CH" sz="2400" spc="20">
                <a:latin typeface="+mj-lt"/>
              </a:rPr>
              <a:t>Client</a:t>
            </a:r>
            <a:endParaRPr lang="en-CH" sz="1600" spc="20">
              <a:latin typeface="+mj-lt"/>
            </a:endParaRPr>
          </a:p>
        </p:txBody>
      </p:sp>
      <p:sp>
        <p:nvSpPr>
          <p:cNvPr id="13" name="TextBox 12">
            <a:extLst>
              <a:ext uri="{FF2B5EF4-FFF2-40B4-BE49-F238E27FC236}">
                <a16:creationId xmlns:a16="http://schemas.microsoft.com/office/drawing/2014/main" id="{D248E922-245B-BB6D-ACF8-856D165928D9}"/>
              </a:ext>
            </a:extLst>
          </p:cNvPr>
          <p:cNvSpPr txBox="1"/>
          <p:nvPr/>
        </p:nvSpPr>
        <p:spPr bwMode="gray">
          <a:xfrm>
            <a:off x="10020035" y="3073223"/>
            <a:ext cx="689975" cy="432000"/>
          </a:xfrm>
          <a:prstGeom prst="rect">
            <a:avLst/>
          </a:prstGeom>
          <a:noFill/>
        </p:spPr>
        <p:txBody>
          <a:bodyPr wrap="none" lIns="0" tIns="0" rIns="0" bIns="0" rtlCol="0">
            <a:noAutofit/>
          </a:bodyPr>
          <a:lstStyle/>
          <a:p>
            <a:pPr algn="ctr">
              <a:lnSpc>
                <a:spcPct val="120000"/>
              </a:lnSpc>
              <a:spcBef>
                <a:spcPts val="200"/>
              </a:spcBef>
              <a:spcAft>
                <a:spcPts val="300"/>
              </a:spcAft>
            </a:pPr>
            <a:r>
              <a:rPr lang="en-CH" sz="2400" spc="20">
                <a:latin typeface="+mj-lt"/>
              </a:rPr>
              <a:t>Server</a:t>
            </a:r>
            <a:endParaRPr lang="en-CH" sz="1600" spc="20">
              <a:latin typeface="+mj-lt"/>
            </a:endParaRPr>
          </a:p>
        </p:txBody>
      </p:sp>
      <p:sp>
        <p:nvSpPr>
          <p:cNvPr id="15" name="Rectangle 14">
            <a:extLst>
              <a:ext uri="{FF2B5EF4-FFF2-40B4-BE49-F238E27FC236}">
                <a16:creationId xmlns:a16="http://schemas.microsoft.com/office/drawing/2014/main" id="{84C03C66-B8E0-FF37-0A1F-7478AD36EB86}"/>
              </a:ext>
            </a:extLst>
          </p:cNvPr>
          <p:cNvSpPr/>
          <p:nvPr/>
        </p:nvSpPr>
        <p:spPr bwMode="gray">
          <a:xfrm>
            <a:off x="4007768" y="5445224"/>
            <a:ext cx="3888432" cy="36004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Tree>
    <p:extLst>
      <p:ext uri="{BB962C8B-B14F-4D97-AF65-F5344CB8AC3E}">
        <p14:creationId xmlns:p14="http://schemas.microsoft.com/office/powerpoint/2010/main" val="93140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2FD48B0C-D614-0A87-019C-B47DDD1C1848}"/>
              </a:ext>
            </a:extLst>
          </p:cNvPr>
          <p:cNvSpPr>
            <a:spLocks noGrp="1"/>
          </p:cNvSpPr>
          <p:nvPr>
            <p:ph type="body" sz="quarter" idx="15"/>
          </p:nvPr>
        </p:nvSpPr>
        <p:spPr/>
        <p:txBody>
          <a:bodyPr/>
          <a:lstStyle/>
          <a:p>
            <a:endParaRPr lang="en-CH"/>
          </a:p>
        </p:txBody>
      </p:sp>
      <p:sp>
        <p:nvSpPr>
          <p:cNvPr id="2" name="Title 1">
            <a:extLst>
              <a:ext uri="{FF2B5EF4-FFF2-40B4-BE49-F238E27FC236}">
                <a16:creationId xmlns:a16="http://schemas.microsoft.com/office/drawing/2014/main" id="{1C2B2536-0C48-4DE3-9E13-F0763C7715FA}"/>
              </a:ext>
            </a:extLst>
          </p:cNvPr>
          <p:cNvSpPr>
            <a:spLocks noGrp="1"/>
          </p:cNvSpPr>
          <p:nvPr>
            <p:ph type="title"/>
          </p:nvPr>
        </p:nvSpPr>
        <p:spPr/>
        <p:txBody>
          <a:bodyPr/>
          <a:lstStyle/>
          <a:p>
            <a:r>
              <a:rPr lang="en-GB"/>
              <a:t>Cryptographic Agility in the Context of PQC</a:t>
            </a:r>
          </a:p>
        </p:txBody>
      </p:sp>
      <p:grpSp>
        <p:nvGrpSpPr>
          <p:cNvPr id="47" name="Group 46">
            <a:extLst>
              <a:ext uri="{FF2B5EF4-FFF2-40B4-BE49-F238E27FC236}">
                <a16:creationId xmlns:a16="http://schemas.microsoft.com/office/drawing/2014/main" id="{F64F6773-17C7-4987-8E0F-AD2AF161D2D1}"/>
              </a:ext>
            </a:extLst>
          </p:cNvPr>
          <p:cNvGrpSpPr/>
          <p:nvPr/>
        </p:nvGrpSpPr>
        <p:grpSpPr>
          <a:xfrm>
            <a:off x="4295735" y="2015336"/>
            <a:ext cx="3600530" cy="3600529"/>
            <a:chOff x="4208970" y="1587040"/>
            <a:chExt cx="3416308" cy="3416307"/>
          </a:xfrm>
        </p:grpSpPr>
        <p:sp>
          <p:nvSpPr>
            <p:cNvPr id="51" name="Block Arc 50">
              <a:extLst>
                <a:ext uri="{FF2B5EF4-FFF2-40B4-BE49-F238E27FC236}">
                  <a16:creationId xmlns:a16="http://schemas.microsoft.com/office/drawing/2014/main" id="{71E784BE-5B91-45E5-AFA1-79E73718A907}"/>
                </a:ext>
              </a:extLst>
            </p:cNvPr>
            <p:cNvSpPr/>
            <p:nvPr/>
          </p:nvSpPr>
          <p:spPr>
            <a:xfrm rot="10800000">
              <a:off x="4208970" y="1587040"/>
              <a:ext cx="3416308" cy="3416307"/>
            </a:xfrm>
            <a:prstGeom prst="blockArc">
              <a:avLst>
                <a:gd name="adj1" fmla="val 14304262"/>
                <a:gd name="adj2" fmla="val 17783382"/>
                <a:gd name="adj3" fmla="val 3657"/>
              </a:avLst>
            </a:prstGeom>
            <a:solidFill>
              <a:schemeClr val="accent5"/>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ssistant" pitchFamily="2" charset="-79"/>
                <a:ea typeface="+mn-ea"/>
                <a:cs typeface="Assistant" pitchFamily="2" charset="-79"/>
                <a:sym typeface="Helvetica Light"/>
              </a:endParaRPr>
            </a:p>
          </p:txBody>
        </p:sp>
        <p:sp>
          <p:nvSpPr>
            <p:cNvPr id="52" name="Isosceles Triangle 51">
              <a:extLst>
                <a:ext uri="{FF2B5EF4-FFF2-40B4-BE49-F238E27FC236}">
                  <a16:creationId xmlns:a16="http://schemas.microsoft.com/office/drawing/2014/main" id="{1A9C6E26-EE3E-4F16-A83F-EF27F59ADFCE}"/>
                </a:ext>
              </a:extLst>
            </p:cNvPr>
            <p:cNvSpPr/>
            <p:nvPr/>
          </p:nvSpPr>
          <p:spPr>
            <a:xfrm rot="17813267">
              <a:off x="5007658" y="4627934"/>
              <a:ext cx="263102" cy="226812"/>
            </a:xfrm>
            <a:prstGeom prst="triangle">
              <a:avLst/>
            </a:prstGeom>
            <a:solidFill>
              <a:schemeClr val="accent5"/>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ssistant" pitchFamily="2" charset="-79"/>
                <a:ea typeface="+mn-ea"/>
                <a:cs typeface="Assistant" pitchFamily="2" charset="-79"/>
                <a:sym typeface="Helvetica Light"/>
              </a:endParaRPr>
            </a:p>
          </p:txBody>
        </p:sp>
      </p:grpSp>
      <p:grpSp>
        <p:nvGrpSpPr>
          <p:cNvPr id="48" name="Group 47">
            <a:extLst>
              <a:ext uri="{FF2B5EF4-FFF2-40B4-BE49-F238E27FC236}">
                <a16:creationId xmlns:a16="http://schemas.microsoft.com/office/drawing/2014/main" id="{921F2497-EAFB-4332-8D34-8C247A960D56}"/>
              </a:ext>
            </a:extLst>
          </p:cNvPr>
          <p:cNvGrpSpPr/>
          <p:nvPr/>
        </p:nvGrpSpPr>
        <p:grpSpPr>
          <a:xfrm>
            <a:off x="3405901" y="4728508"/>
            <a:ext cx="1817923" cy="728787"/>
            <a:chOff x="3364663" y="4161392"/>
            <a:chExt cx="1724907" cy="691498"/>
          </a:xfrm>
        </p:grpSpPr>
        <p:sp>
          <p:nvSpPr>
            <p:cNvPr id="49" name="Oval 48">
              <a:extLst>
                <a:ext uri="{FF2B5EF4-FFF2-40B4-BE49-F238E27FC236}">
                  <a16:creationId xmlns:a16="http://schemas.microsoft.com/office/drawing/2014/main" id="{6F23F649-6641-4529-B79A-C788414B7063}"/>
                </a:ext>
              </a:extLst>
            </p:cNvPr>
            <p:cNvSpPr/>
            <p:nvPr/>
          </p:nvSpPr>
          <p:spPr>
            <a:xfrm>
              <a:off x="4398072" y="4161392"/>
              <a:ext cx="691498" cy="691498"/>
            </a:xfrm>
            <a:prstGeom prst="ellipse">
              <a:avLst/>
            </a:prstGeom>
            <a:solidFill>
              <a:schemeClr val="tx2"/>
            </a:solidFill>
            <a:ln w="19050">
              <a:solidFill>
                <a:schemeClr val="bg1"/>
              </a:solidFill>
            </a:ln>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mj-lt"/>
                  <a:ea typeface="+mn-ea"/>
                  <a:cs typeface="Assistant" pitchFamily="2" charset="-79"/>
                  <a:sym typeface="Helvetica Light"/>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mj-lt"/>
                  <a:ea typeface="+mn-ea"/>
                  <a:cs typeface="Assistant" pitchFamily="2" charset="-79"/>
                  <a:sym typeface="Helvetica Light"/>
                </a:rPr>
                <a:t>State</a:t>
              </a:r>
            </a:p>
          </p:txBody>
        </p:sp>
        <p:sp>
          <p:nvSpPr>
            <p:cNvPr id="50" name="Rectangle 49">
              <a:extLst>
                <a:ext uri="{FF2B5EF4-FFF2-40B4-BE49-F238E27FC236}">
                  <a16:creationId xmlns:a16="http://schemas.microsoft.com/office/drawing/2014/main" id="{3D99DB3F-EFF0-4D43-A152-97DB871682B2}"/>
                </a:ext>
              </a:extLst>
            </p:cNvPr>
            <p:cNvSpPr/>
            <p:nvPr/>
          </p:nvSpPr>
          <p:spPr>
            <a:xfrm>
              <a:off x="3364663" y="4190497"/>
              <a:ext cx="987018" cy="648562"/>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a:ln>
                    <a:noFill/>
                  </a:ln>
                  <a:solidFill>
                    <a:srgbClr val="000000"/>
                  </a:solidFill>
                  <a:effectLst/>
                  <a:uLnTx/>
                  <a:uFillTx/>
                  <a:ea typeface="+mn-ea"/>
                  <a:cs typeface="Assistant" pitchFamily="2" charset="-79"/>
                  <a:sym typeface="Helvetica Light"/>
                </a:rPr>
                <a:t>Deploy new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a:ln>
                    <a:noFill/>
                  </a:ln>
                  <a:solidFill>
                    <a:schemeClr val="tx2"/>
                  </a:solidFill>
                  <a:effectLst/>
                  <a:uLnTx/>
                  <a:uFillTx/>
                  <a:ea typeface="+mn-ea"/>
                  <a:cs typeface="Assistant" pitchFamily="2" charset="-79"/>
                  <a:sym typeface="Helvetica Light"/>
                </a:rPr>
                <a:t>PQC </a:t>
              </a:r>
              <a:r>
                <a:rPr kumimoji="0" lang="en-GB" sz="1800" i="0" u="none" strike="noStrike" kern="1200" cap="none" spc="0" normalizeH="0" baseline="0" noProof="0" err="1">
                  <a:ln>
                    <a:noFill/>
                  </a:ln>
                  <a:solidFill>
                    <a:schemeClr val="tx2"/>
                  </a:solidFill>
                  <a:effectLst/>
                  <a:uLnTx/>
                  <a:uFillTx/>
                  <a:ea typeface="+mn-ea"/>
                  <a:cs typeface="Assistant" pitchFamily="2" charset="-79"/>
                  <a:sym typeface="Helvetica Light"/>
                </a:rPr>
                <a:t>vX.Y</a:t>
              </a:r>
              <a:endParaRPr kumimoji="0" lang="en-GB" sz="1800" i="0" u="none" strike="noStrike" kern="1200" cap="none" spc="0" normalizeH="0" baseline="0" noProof="0">
                <a:ln>
                  <a:noFill/>
                </a:ln>
                <a:solidFill>
                  <a:schemeClr val="tx2"/>
                </a:solidFill>
                <a:effectLst/>
                <a:uLnTx/>
                <a:uFillTx/>
                <a:ea typeface="+mn-ea"/>
                <a:cs typeface="Assistant" pitchFamily="2" charset="-79"/>
                <a:sym typeface="Helvetica Light"/>
              </a:endParaRPr>
            </a:p>
          </p:txBody>
        </p:sp>
      </p:grpSp>
      <p:sp>
        <p:nvSpPr>
          <p:cNvPr id="45" name="Rectangle 44">
            <a:extLst>
              <a:ext uri="{FF2B5EF4-FFF2-40B4-BE49-F238E27FC236}">
                <a16:creationId xmlns:a16="http://schemas.microsoft.com/office/drawing/2014/main" id="{042F09FF-EC65-4D8F-BD9B-267F143A9C49}"/>
              </a:ext>
            </a:extLst>
          </p:cNvPr>
          <p:cNvSpPr/>
          <p:nvPr/>
        </p:nvSpPr>
        <p:spPr>
          <a:xfrm>
            <a:off x="2828547" y="2183622"/>
            <a:ext cx="1622402" cy="866622"/>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effectLst/>
                <a:uLnTx/>
                <a:uFillTx/>
                <a:ea typeface="+mn-ea"/>
                <a:cs typeface="Assistant" pitchFamily="2" charset="-79"/>
                <a:sym typeface="Helvetica Light"/>
              </a:rPr>
              <a:t>Use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effectLst/>
                <a:uLnTx/>
                <a:uFillTx/>
                <a:ea typeface="+mn-ea"/>
                <a:cs typeface="Assistant" pitchFamily="2" charset="-79"/>
                <a:sym typeface="Helvetica Light"/>
              </a:rPr>
              <a:t>Classical</a:t>
            </a:r>
            <a:br>
              <a:rPr kumimoji="0" lang="en-GB" sz="1800" i="0" u="none" strike="noStrike" kern="1200" cap="none" spc="0" normalizeH="0" baseline="0" noProof="0" dirty="0">
                <a:ln>
                  <a:noFill/>
                </a:ln>
                <a:effectLst/>
                <a:uLnTx/>
                <a:uFillTx/>
                <a:ea typeface="+mn-ea"/>
                <a:cs typeface="Assistant" pitchFamily="2" charset="-79"/>
                <a:sym typeface="Helvetica Light"/>
              </a:rPr>
            </a:br>
            <a:r>
              <a:rPr kumimoji="0" lang="en-GB" sz="1800" i="0" u="none" strike="noStrike" kern="1200" cap="none" spc="0" normalizeH="0" baseline="0" noProof="0" dirty="0">
                <a:ln>
                  <a:noFill/>
                </a:ln>
                <a:effectLst/>
                <a:uLnTx/>
                <a:uFillTx/>
                <a:ea typeface="+mn-ea"/>
                <a:cs typeface="Assistant" pitchFamily="2" charset="-79"/>
                <a:sym typeface="Helvetica Light"/>
              </a:rPr>
              <a:t>Cryptography</a:t>
            </a:r>
          </a:p>
        </p:txBody>
      </p:sp>
      <p:sp>
        <p:nvSpPr>
          <p:cNvPr id="46" name="Oval 45">
            <a:extLst>
              <a:ext uri="{FF2B5EF4-FFF2-40B4-BE49-F238E27FC236}">
                <a16:creationId xmlns:a16="http://schemas.microsoft.com/office/drawing/2014/main" id="{126BAD74-990D-481E-9F79-732176EC12E8}"/>
              </a:ext>
            </a:extLst>
          </p:cNvPr>
          <p:cNvSpPr/>
          <p:nvPr/>
        </p:nvSpPr>
        <p:spPr>
          <a:xfrm>
            <a:off x="4496686" y="2256318"/>
            <a:ext cx="728786" cy="728787"/>
          </a:xfrm>
          <a:prstGeom prst="ellipse">
            <a:avLst/>
          </a:prstGeom>
          <a:solidFill>
            <a:schemeClr val="tx1"/>
          </a:solidFill>
          <a:ln w="19050">
            <a:solidFill>
              <a:schemeClr val="bg1"/>
            </a:solidFill>
          </a:ln>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mj-lt"/>
                <a:ea typeface="+mn-ea"/>
                <a:cs typeface="Assistant" pitchFamily="2" charset="-79"/>
                <a:sym typeface="Helvetica Light"/>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mj-lt"/>
                <a:ea typeface="+mn-ea"/>
                <a:cs typeface="Assistant" pitchFamily="2" charset="-79"/>
                <a:sym typeface="Helvetica Light"/>
              </a:rPr>
              <a:t>State</a:t>
            </a:r>
          </a:p>
        </p:txBody>
      </p:sp>
      <p:grpSp>
        <p:nvGrpSpPr>
          <p:cNvPr id="39" name="Group 38">
            <a:extLst>
              <a:ext uri="{FF2B5EF4-FFF2-40B4-BE49-F238E27FC236}">
                <a16:creationId xmlns:a16="http://schemas.microsoft.com/office/drawing/2014/main" id="{0DA0ED61-141F-4DCB-AA7C-9229CAF21151}"/>
              </a:ext>
            </a:extLst>
          </p:cNvPr>
          <p:cNvGrpSpPr/>
          <p:nvPr/>
        </p:nvGrpSpPr>
        <p:grpSpPr>
          <a:xfrm>
            <a:off x="4295736" y="2015335"/>
            <a:ext cx="3600530" cy="3600529"/>
            <a:chOff x="4208971" y="1587039"/>
            <a:chExt cx="3416308" cy="3416307"/>
          </a:xfrm>
        </p:grpSpPr>
        <p:sp>
          <p:nvSpPr>
            <p:cNvPr id="43" name="Block Arc 42">
              <a:extLst>
                <a:ext uri="{FF2B5EF4-FFF2-40B4-BE49-F238E27FC236}">
                  <a16:creationId xmlns:a16="http://schemas.microsoft.com/office/drawing/2014/main" id="{888A9325-64D2-41A2-8D55-3E0099196ED3}"/>
                </a:ext>
              </a:extLst>
            </p:cNvPr>
            <p:cNvSpPr/>
            <p:nvPr/>
          </p:nvSpPr>
          <p:spPr>
            <a:xfrm rot="5400000">
              <a:off x="4208971" y="1587039"/>
              <a:ext cx="3416307" cy="3416308"/>
            </a:xfrm>
            <a:prstGeom prst="blockArc">
              <a:avLst>
                <a:gd name="adj1" fmla="val 14311401"/>
                <a:gd name="adj2" fmla="val 17807997"/>
                <a:gd name="adj3" fmla="val 3504"/>
              </a:avLst>
            </a:prstGeom>
            <a:solidFill>
              <a:schemeClr val="accent5"/>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ssistant" pitchFamily="2" charset="-79"/>
                <a:ea typeface="+mn-ea"/>
                <a:cs typeface="Assistant" pitchFamily="2" charset="-79"/>
                <a:sym typeface="Helvetica Light"/>
              </a:endParaRPr>
            </a:p>
          </p:txBody>
        </p:sp>
        <p:sp>
          <p:nvSpPr>
            <p:cNvPr id="44" name="Isosceles Triangle 43">
              <a:extLst>
                <a:ext uri="{FF2B5EF4-FFF2-40B4-BE49-F238E27FC236}">
                  <a16:creationId xmlns:a16="http://schemas.microsoft.com/office/drawing/2014/main" id="{6BBE397F-D8E4-41D4-9191-1076ADBD2051}"/>
                </a:ext>
              </a:extLst>
            </p:cNvPr>
            <p:cNvSpPr/>
            <p:nvPr/>
          </p:nvSpPr>
          <p:spPr>
            <a:xfrm rot="12600000">
              <a:off x="7222180" y="4012802"/>
              <a:ext cx="263102" cy="226812"/>
            </a:xfrm>
            <a:prstGeom prst="triangle">
              <a:avLst/>
            </a:prstGeom>
            <a:solidFill>
              <a:schemeClr val="accent5"/>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ssistant" pitchFamily="2" charset="-79"/>
                <a:ea typeface="+mn-ea"/>
                <a:cs typeface="Assistant" pitchFamily="2" charset="-79"/>
                <a:sym typeface="Helvetica Light"/>
              </a:endParaRPr>
            </a:p>
          </p:txBody>
        </p:sp>
      </p:grpSp>
      <p:grpSp>
        <p:nvGrpSpPr>
          <p:cNvPr id="40" name="Group 39">
            <a:extLst>
              <a:ext uri="{FF2B5EF4-FFF2-40B4-BE49-F238E27FC236}">
                <a16:creationId xmlns:a16="http://schemas.microsoft.com/office/drawing/2014/main" id="{718CE4C7-BCCB-4DE6-8BA5-F44E68291C74}"/>
              </a:ext>
            </a:extLst>
          </p:cNvPr>
          <p:cNvGrpSpPr/>
          <p:nvPr/>
        </p:nvGrpSpPr>
        <p:grpSpPr>
          <a:xfrm>
            <a:off x="6954763" y="4724182"/>
            <a:ext cx="1798441" cy="728787"/>
            <a:chOff x="6731945" y="4157287"/>
            <a:chExt cx="1706422" cy="691498"/>
          </a:xfrm>
        </p:grpSpPr>
        <p:sp>
          <p:nvSpPr>
            <p:cNvPr id="41" name="Oval 40">
              <a:extLst>
                <a:ext uri="{FF2B5EF4-FFF2-40B4-BE49-F238E27FC236}">
                  <a16:creationId xmlns:a16="http://schemas.microsoft.com/office/drawing/2014/main" id="{3421187B-FA04-4147-B280-BB80889B4095}"/>
                </a:ext>
              </a:extLst>
            </p:cNvPr>
            <p:cNvSpPr/>
            <p:nvPr/>
          </p:nvSpPr>
          <p:spPr>
            <a:xfrm>
              <a:off x="6731945" y="4157287"/>
              <a:ext cx="691498" cy="691498"/>
            </a:xfrm>
            <a:prstGeom prst="ellipse">
              <a:avLst/>
            </a:prstGeom>
            <a:solidFill>
              <a:schemeClr val="tx2"/>
            </a:solidFill>
            <a:ln w="19050">
              <a:solidFill>
                <a:schemeClr val="bg1"/>
              </a:solidFill>
            </a:ln>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mj-lt"/>
                  <a:ea typeface="+mn-ea"/>
                  <a:cs typeface="Assistant" pitchFamily="2" charset="-79"/>
                  <a:sym typeface="Helvetica Light"/>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mj-lt"/>
                  <a:ea typeface="+mn-ea"/>
                  <a:cs typeface="Assistant" pitchFamily="2" charset="-79"/>
                  <a:sym typeface="Helvetica Light"/>
                </a:rPr>
                <a:t>State</a:t>
              </a:r>
              <a:endParaRPr kumimoji="0" lang="en-GB" sz="1200" b="1" i="0" u="none" strike="noStrike" kern="1200" cap="none" spc="0" normalizeH="0" baseline="0" noProof="0">
                <a:ln>
                  <a:noFill/>
                </a:ln>
                <a:solidFill>
                  <a:srgbClr val="FFFFFF"/>
                </a:solidFill>
                <a:effectLst/>
                <a:uLnTx/>
                <a:uFillTx/>
                <a:latin typeface="+mj-lt"/>
                <a:ea typeface="+mn-ea"/>
                <a:cs typeface="Assistant" pitchFamily="2" charset="-79"/>
                <a:sym typeface="Helvetica Light"/>
              </a:endParaRPr>
            </a:p>
          </p:txBody>
        </p:sp>
        <p:sp>
          <p:nvSpPr>
            <p:cNvPr id="42" name="Rectangle 41">
              <a:extLst>
                <a:ext uri="{FF2B5EF4-FFF2-40B4-BE49-F238E27FC236}">
                  <a16:creationId xmlns:a16="http://schemas.microsoft.com/office/drawing/2014/main" id="{741C5789-0681-4B8B-B1FC-DEFB8966EC90}"/>
                </a:ext>
              </a:extLst>
            </p:cNvPr>
            <p:cNvSpPr/>
            <p:nvPr/>
          </p:nvSpPr>
          <p:spPr>
            <a:xfrm>
              <a:off x="7451349" y="4178754"/>
              <a:ext cx="987018" cy="648562"/>
            </a:xfrm>
            <a:prstGeom prst="rect">
              <a:avLst/>
            </a:prstGeom>
            <a:noFill/>
          </p:spPr>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srgbClr val="000000"/>
                  </a:solidFill>
                  <a:effectLst/>
                  <a:uLnTx/>
                  <a:uFillTx/>
                  <a:ea typeface="+mn-ea"/>
                  <a:cs typeface="Assistant" pitchFamily="2" charset="-79"/>
                  <a:sym typeface="Helvetica Light"/>
                </a:rPr>
                <a:t>Deploy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schemeClr val="tx2"/>
                  </a:solidFill>
                  <a:effectLst/>
                  <a:uLnTx/>
                  <a:uFillTx/>
                  <a:ea typeface="+mn-ea"/>
                  <a:cs typeface="Assistant" pitchFamily="2" charset="-79"/>
                  <a:sym typeface="Helvetica Light"/>
                </a:rPr>
                <a:t>PQC v1.0</a:t>
              </a:r>
            </a:p>
          </p:txBody>
        </p:sp>
      </p:grpSp>
      <p:sp>
        <p:nvSpPr>
          <p:cNvPr id="37" name="Block Arc 36">
            <a:extLst>
              <a:ext uri="{FF2B5EF4-FFF2-40B4-BE49-F238E27FC236}">
                <a16:creationId xmlns:a16="http://schemas.microsoft.com/office/drawing/2014/main" id="{DD9FB64D-E783-4DF1-80ED-600307F1D41D}"/>
              </a:ext>
            </a:extLst>
          </p:cNvPr>
          <p:cNvSpPr/>
          <p:nvPr/>
        </p:nvSpPr>
        <p:spPr>
          <a:xfrm>
            <a:off x="4295735" y="2015336"/>
            <a:ext cx="3600530" cy="3600529"/>
          </a:xfrm>
          <a:prstGeom prst="blockArc">
            <a:avLst>
              <a:gd name="adj1" fmla="val 14181853"/>
              <a:gd name="adj2" fmla="val 17801703"/>
              <a:gd name="adj3" fmla="val 3445"/>
            </a:avLst>
          </a:prstGeom>
          <a:solidFill>
            <a:schemeClr val="tx1"/>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ssistant" pitchFamily="2" charset="-79"/>
              <a:ea typeface="+mn-ea"/>
              <a:cs typeface="Assistant" pitchFamily="2" charset="-79"/>
              <a:sym typeface="Helvetica Light"/>
            </a:endParaRPr>
          </a:p>
        </p:txBody>
      </p:sp>
      <p:sp>
        <p:nvSpPr>
          <p:cNvPr id="38" name="Isosceles Triangle 37">
            <a:extLst>
              <a:ext uri="{FF2B5EF4-FFF2-40B4-BE49-F238E27FC236}">
                <a16:creationId xmlns:a16="http://schemas.microsoft.com/office/drawing/2014/main" id="{9E1A58DA-1BEA-4EB7-A3F0-ECAD133AF3AC}"/>
              </a:ext>
            </a:extLst>
          </p:cNvPr>
          <p:cNvSpPr/>
          <p:nvPr/>
        </p:nvSpPr>
        <p:spPr>
          <a:xfrm rot="7200000">
            <a:off x="6818855" y="2186825"/>
            <a:ext cx="277290" cy="239043"/>
          </a:xfrm>
          <a:prstGeom prst="triangle">
            <a:avLst/>
          </a:prstGeom>
          <a:solidFill>
            <a:schemeClr val="tx1"/>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ssistant" pitchFamily="2" charset="-79"/>
              <a:ea typeface="+mn-ea"/>
              <a:cs typeface="Assistant" pitchFamily="2" charset="-79"/>
              <a:sym typeface="Helvetica Light"/>
            </a:endParaRPr>
          </a:p>
        </p:txBody>
      </p:sp>
      <p:sp>
        <p:nvSpPr>
          <p:cNvPr id="35" name="Oval 34">
            <a:extLst>
              <a:ext uri="{FF2B5EF4-FFF2-40B4-BE49-F238E27FC236}">
                <a16:creationId xmlns:a16="http://schemas.microsoft.com/office/drawing/2014/main" id="{2FDF2DB0-8FFA-47E5-AED2-250315DCA4F0}"/>
              </a:ext>
            </a:extLst>
          </p:cNvPr>
          <p:cNvSpPr/>
          <p:nvPr/>
        </p:nvSpPr>
        <p:spPr>
          <a:xfrm>
            <a:off x="6957500" y="2256319"/>
            <a:ext cx="728787" cy="728785"/>
          </a:xfrm>
          <a:prstGeom prst="ellipse">
            <a:avLst/>
          </a:prstGeom>
          <a:solidFill>
            <a:schemeClr val="accent1"/>
          </a:solidFill>
          <a:ln w="19050">
            <a:solidFill>
              <a:schemeClr val="bg1"/>
            </a:solidFill>
          </a:ln>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mj-lt"/>
                <a:ea typeface="+mn-ea"/>
                <a:cs typeface="Assistant" pitchFamily="2" charset="-79"/>
                <a:sym typeface="Helvetica Light"/>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mj-lt"/>
                <a:ea typeface="+mn-ea"/>
                <a:cs typeface="Assistant" pitchFamily="2" charset="-79"/>
                <a:sym typeface="Helvetica Light"/>
              </a:rPr>
              <a:t>State</a:t>
            </a:r>
          </a:p>
        </p:txBody>
      </p:sp>
      <p:sp>
        <p:nvSpPr>
          <p:cNvPr id="27" name="Rectangle 26">
            <a:extLst>
              <a:ext uri="{FF2B5EF4-FFF2-40B4-BE49-F238E27FC236}">
                <a16:creationId xmlns:a16="http://schemas.microsoft.com/office/drawing/2014/main" id="{17035B27-F602-C405-F33C-B0C1911DF966}"/>
              </a:ext>
            </a:extLst>
          </p:cNvPr>
          <p:cNvSpPr/>
          <p:nvPr/>
        </p:nvSpPr>
        <p:spPr>
          <a:xfrm>
            <a:off x="7789906" y="2208545"/>
            <a:ext cx="2244440" cy="776559"/>
          </a:xfrm>
          <a:prstGeom prst="rect">
            <a:avLst/>
          </a:prstGeom>
          <a:noFill/>
        </p:spPr>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srgbClr val="000000"/>
                </a:solidFill>
                <a:effectLst/>
                <a:uLnTx/>
                <a:uFillTx/>
                <a:ea typeface="+mn-ea"/>
                <a:cs typeface="Assistant" pitchFamily="2" charset="-79"/>
                <a:sym typeface="Helvetica Light"/>
              </a:rPr>
              <a:t>Deploy 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schemeClr val="accent1"/>
                </a:solidFill>
                <a:effectLst/>
                <a:uLnTx/>
                <a:uFillTx/>
                <a:ea typeface="+mn-ea"/>
                <a:cs typeface="Assistant" pitchFamily="2" charset="-79"/>
                <a:sym typeface="Helvetica Light"/>
              </a:rPr>
              <a:t>Hybrid Cryptography</a:t>
            </a:r>
            <a:br>
              <a:rPr kumimoji="0" lang="en-GB" sz="1800" i="0" u="none" strike="noStrike" kern="1200" cap="none" spc="0" normalizeH="0" baseline="0" noProof="0" dirty="0">
                <a:ln>
                  <a:noFill/>
                </a:ln>
                <a:solidFill>
                  <a:schemeClr val="accent1"/>
                </a:solidFill>
                <a:effectLst/>
                <a:uLnTx/>
                <a:uFillTx/>
                <a:ea typeface="+mn-ea"/>
                <a:cs typeface="Assistant" pitchFamily="2" charset="-79"/>
                <a:sym typeface="Helvetica Light"/>
              </a:rPr>
            </a:br>
            <a:r>
              <a:rPr kumimoji="0" lang="en-GB" sz="1800" i="0" u="none" strike="noStrike" kern="1200" cap="none" spc="0" normalizeH="0" baseline="0" noProof="0" dirty="0">
                <a:ln>
                  <a:noFill/>
                </a:ln>
                <a:effectLst/>
                <a:uLnTx/>
                <a:uFillTx/>
                <a:ea typeface="+mn-ea"/>
                <a:cs typeface="Assistant" pitchFamily="2" charset="-79"/>
                <a:sym typeface="Helvetica Light"/>
              </a:rPr>
              <a:t>(Classical/PQC)</a:t>
            </a:r>
          </a:p>
        </p:txBody>
      </p:sp>
      <p:pic>
        <p:nvPicPr>
          <p:cNvPr id="55" name="Graphic 5" descr="Building">
            <a:extLst>
              <a:ext uri="{FF2B5EF4-FFF2-40B4-BE49-F238E27FC236}">
                <a16:creationId xmlns:a16="http://schemas.microsoft.com/office/drawing/2014/main" id="{425BD416-A678-9F12-7367-A57EEFF6CA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0497" y="3210100"/>
            <a:ext cx="1211003" cy="1211000"/>
          </a:xfrm>
          <a:prstGeom prst="rect">
            <a:avLst/>
          </a:prstGeom>
        </p:spPr>
      </p:pic>
      <p:sp>
        <p:nvSpPr>
          <p:cNvPr id="3" name="Footer Placeholder 5">
            <a:extLst>
              <a:ext uri="{FF2B5EF4-FFF2-40B4-BE49-F238E27FC236}">
                <a16:creationId xmlns:a16="http://schemas.microsoft.com/office/drawing/2014/main" id="{95D011F2-C6CD-61B7-0F4E-A82DDDBF931F}"/>
              </a:ext>
            </a:extLst>
          </p:cNvPr>
          <p:cNvSpPr>
            <a:spLocks noGrp="1"/>
          </p:cNvSpPr>
          <p:nvPr>
            <p:ph type="ftr" sz="quarter" idx="19"/>
          </p:nvPr>
        </p:nvSpPr>
        <p:spPr>
          <a:xfrm rot="10800000" flipV="1">
            <a:off x="1559496" y="6371819"/>
            <a:ext cx="4392000" cy="144000"/>
          </a:xfrm>
        </p:spPr>
        <p:txBody>
          <a:bodyPr/>
          <a:lstStyle/>
          <a:p>
            <a:r>
              <a:rPr lang="en-GB"/>
              <a:t>Implementation &amp; Realization of PQC</a:t>
            </a:r>
          </a:p>
        </p:txBody>
      </p:sp>
    </p:spTree>
    <p:extLst>
      <p:ext uri="{BB962C8B-B14F-4D97-AF65-F5344CB8AC3E}">
        <p14:creationId xmlns:p14="http://schemas.microsoft.com/office/powerpoint/2010/main" val="2826461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tandard Text">
            <a:extLst>
              <a:ext uri="{FF2B5EF4-FFF2-40B4-BE49-F238E27FC236}">
                <a16:creationId xmlns:a16="http://schemas.microsoft.com/office/drawing/2014/main" id="{EF4B2C7A-3B32-4D0E-97FB-717E12BA834A}"/>
              </a:ext>
            </a:extLst>
          </p:cNvPr>
          <p:cNvSpPr txBox="1">
            <a:spLocks/>
          </p:cNvSpPr>
          <p:nvPr/>
        </p:nvSpPr>
        <p:spPr bwMode="gray">
          <a:xfrm>
            <a:off x="9048328" y="3717280"/>
            <a:ext cx="2520000" cy="2448000"/>
          </a:xfrm>
          <a:prstGeom prst="rect">
            <a:avLst/>
          </a:prstGeom>
        </p:spPr>
        <p:txBody>
          <a:bodyPr vert="horz" lIns="144000" tIns="14400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sz="1800" dirty="0"/>
              <a:t>Operational risk</a:t>
            </a:r>
          </a:p>
          <a:p>
            <a:r>
              <a:rPr lang="en-US" dirty="0"/>
              <a:t>Side-effects of switching to different algorithms / primitives must be considered and are hard to validate!</a:t>
            </a:r>
          </a:p>
        </p:txBody>
      </p:sp>
      <p:sp>
        <p:nvSpPr>
          <p:cNvPr id="18" name="Standard Text">
            <a:extLst>
              <a:ext uri="{FF2B5EF4-FFF2-40B4-BE49-F238E27FC236}">
                <a16:creationId xmlns:a16="http://schemas.microsoft.com/office/drawing/2014/main" id="{8FB0FFB6-96E8-44BD-998F-7575AA7403C8}"/>
              </a:ext>
            </a:extLst>
          </p:cNvPr>
          <p:cNvSpPr txBox="1">
            <a:spLocks/>
          </p:cNvSpPr>
          <p:nvPr/>
        </p:nvSpPr>
        <p:spPr bwMode="gray">
          <a:xfrm>
            <a:off x="6240016" y="3716944"/>
            <a:ext cx="2520000" cy="2448000"/>
          </a:xfrm>
          <a:prstGeom prst="rect">
            <a:avLst/>
          </a:prstGeom>
        </p:spPr>
        <p:txBody>
          <a:bodyPr vert="horz" lIns="144000" tIns="14400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sz="1800" dirty="0"/>
              <a:t>Dependencies</a:t>
            </a:r>
          </a:p>
          <a:p>
            <a:r>
              <a:rPr lang="en-US" dirty="0"/>
              <a:t>Architecture or dependencies that do not foresee such capabilities, for example by using deeply integrated cryptography</a:t>
            </a:r>
          </a:p>
        </p:txBody>
      </p:sp>
      <p:sp>
        <p:nvSpPr>
          <p:cNvPr id="16" name="Text Placeholder 15">
            <a:extLst>
              <a:ext uri="{FF2B5EF4-FFF2-40B4-BE49-F238E27FC236}">
                <a16:creationId xmlns:a16="http://schemas.microsoft.com/office/drawing/2014/main" id="{A3EB21A7-6C9E-CBDA-CB4C-A2E02919AA3E}"/>
              </a:ext>
            </a:extLst>
          </p:cNvPr>
          <p:cNvSpPr>
            <a:spLocks noGrp="1"/>
          </p:cNvSpPr>
          <p:nvPr>
            <p:ph type="body" sz="quarter" idx="15"/>
          </p:nvPr>
        </p:nvSpPr>
        <p:spPr/>
        <p:txBody>
          <a:bodyPr/>
          <a:lstStyle/>
          <a:p>
            <a:endParaRPr lang="en-GB"/>
          </a:p>
        </p:txBody>
      </p:sp>
      <p:sp>
        <p:nvSpPr>
          <p:cNvPr id="2" name="Titel 1">
            <a:extLst>
              <a:ext uri="{FF2B5EF4-FFF2-40B4-BE49-F238E27FC236}">
                <a16:creationId xmlns:a16="http://schemas.microsoft.com/office/drawing/2014/main" id="{77B55D24-04DD-4ACF-868F-1B16B7647D9A}"/>
              </a:ext>
            </a:extLst>
          </p:cNvPr>
          <p:cNvSpPr>
            <a:spLocks noGrp="1"/>
          </p:cNvSpPr>
          <p:nvPr>
            <p:ph type="title"/>
          </p:nvPr>
        </p:nvSpPr>
        <p:spPr bwMode="gray">
          <a:xfrm>
            <a:off x="619304" y="548720"/>
            <a:ext cx="9072000" cy="432000"/>
          </a:xfrm>
        </p:spPr>
        <p:txBody>
          <a:bodyPr/>
          <a:lstStyle/>
          <a:p>
            <a:r>
              <a:rPr lang="en-US"/>
              <a:t>Challenges of Cryptographic Agility at Scale</a:t>
            </a:r>
          </a:p>
        </p:txBody>
      </p:sp>
      <p:sp>
        <p:nvSpPr>
          <p:cNvPr id="5" name="Date Placeholder 4">
            <a:extLst>
              <a:ext uri="{FF2B5EF4-FFF2-40B4-BE49-F238E27FC236}">
                <a16:creationId xmlns:a16="http://schemas.microsoft.com/office/drawing/2014/main" id="{FC8A7B7F-85AE-E45A-D76A-A4F4E7C83401}"/>
              </a:ext>
            </a:extLst>
          </p:cNvPr>
          <p:cNvSpPr>
            <a:spLocks noGrp="1"/>
          </p:cNvSpPr>
          <p:nvPr>
            <p:ph type="dt" sz="half" idx="18"/>
          </p:nvPr>
        </p:nvSpPr>
        <p:spPr>
          <a:xfrm rot="10800000" flipV="1">
            <a:off x="10416480" y="6371819"/>
            <a:ext cx="679792" cy="144000"/>
          </a:xfrm>
        </p:spPr>
        <p:txBody>
          <a:bodyPr/>
          <a:lstStyle/>
          <a:p>
            <a:fld id="{40643018-4EE6-401B-9CA2-0BC50DF5C594}" type="datetime1">
              <a:rPr lang="de-DE"/>
              <a:t>25.09.2025</a:t>
            </a:fld>
            <a:endParaRPr lang="en-GB"/>
          </a:p>
        </p:txBody>
      </p:sp>
      <p:sp>
        <p:nvSpPr>
          <p:cNvPr id="9" name="Footer Placeholder 8">
            <a:extLst>
              <a:ext uri="{FF2B5EF4-FFF2-40B4-BE49-F238E27FC236}">
                <a16:creationId xmlns:a16="http://schemas.microsoft.com/office/drawing/2014/main" id="{3DBE405D-719D-92DF-A3D5-79A5C2350482}"/>
              </a:ext>
            </a:extLst>
          </p:cNvPr>
          <p:cNvSpPr>
            <a:spLocks noGrp="1"/>
          </p:cNvSpPr>
          <p:nvPr>
            <p:ph type="ftr" sz="quarter" idx="19"/>
          </p:nvPr>
        </p:nvSpPr>
        <p:spPr>
          <a:xfrm rot="10800000" flipV="1">
            <a:off x="1559496" y="6371819"/>
            <a:ext cx="4392000" cy="144000"/>
          </a:xfrm>
        </p:spPr>
        <p:txBody>
          <a:bodyPr/>
          <a:lstStyle/>
          <a:p>
            <a:r>
              <a:rPr lang="en-GB"/>
              <a:t>Implementation &amp; Realization of PQC</a:t>
            </a:r>
          </a:p>
        </p:txBody>
      </p:sp>
      <p:sp>
        <p:nvSpPr>
          <p:cNvPr id="10" name="Slide Number Placeholder 9">
            <a:extLst>
              <a:ext uri="{FF2B5EF4-FFF2-40B4-BE49-F238E27FC236}">
                <a16:creationId xmlns:a16="http://schemas.microsoft.com/office/drawing/2014/main" id="{120229E3-30D9-D3CC-AA2E-42C0D85BAFC9}"/>
              </a:ext>
            </a:extLst>
          </p:cNvPr>
          <p:cNvSpPr>
            <a:spLocks noGrp="1"/>
          </p:cNvSpPr>
          <p:nvPr>
            <p:ph type="sldNum" sz="quarter" idx="20"/>
          </p:nvPr>
        </p:nvSpPr>
        <p:spPr>
          <a:xfrm>
            <a:off x="11178000" y="6371819"/>
            <a:ext cx="392400" cy="144000"/>
          </a:xfrm>
        </p:spPr>
        <p:txBody>
          <a:bodyPr/>
          <a:lstStyle/>
          <a:p>
            <a:r>
              <a:rPr lang="de-DE"/>
              <a:t>|  </a:t>
            </a:r>
            <a:fld id="{8CF9DE7D-F270-4E16-BA04-5BCA8969A2EA}" type="slidenum">
              <a:rPr lang="de-DE"/>
              <a:pPr/>
              <a:t>22</a:t>
            </a:fld>
            <a:endParaRPr lang="de-DE"/>
          </a:p>
        </p:txBody>
      </p:sp>
      <p:sp>
        <p:nvSpPr>
          <p:cNvPr id="23" name="Inhaltsplatzhalter 2">
            <a:extLst>
              <a:ext uri="{FF2B5EF4-FFF2-40B4-BE49-F238E27FC236}">
                <a16:creationId xmlns:a16="http://schemas.microsoft.com/office/drawing/2014/main" id="{F75029E9-AAA1-4F65-B08D-114BBB48D222}"/>
              </a:ext>
            </a:extLst>
          </p:cNvPr>
          <p:cNvSpPr txBox="1">
            <a:spLocks/>
          </p:cNvSpPr>
          <p:nvPr/>
        </p:nvSpPr>
        <p:spPr bwMode="gray">
          <a:xfrm>
            <a:off x="3432621" y="2924944"/>
            <a:ext cx="1584326" cy="792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6000" spc="10">
                <a:latin typeface="AA Zuehlke Medium" panose="02000603060000020004" pitchFamily="2" charset="0"/>
              </a:rPr>
              <a:t>01</a:t>
            </a:r>
          </a:p>
        </p:txBody>
      </p:sp>
      <p:sp>
        <p:nvSpPr>
          <p:cNvPr id="25" name="Inhaltsplatzhalter 2">
            <a:extLst>
              <a:ext uri="{FF2B5EF4-FFF2-40B4-BE49-F238E27FC236}">
                <a16:creationId xmlns:a16="http://schemas.microsoft.com/office/drawing/2014/main" id="{6AE6D531-0B9D-40DD-ABF4-B1D3580825CB}"/>
              </a:ext>
            </a:extLst>
          </p:cNvPr>
          <p:cNvSpPr txBox="1">
            <a:spLocks/>
          </p:cNvSpPr>
          <p:nvPr/>
        </p:nvSpPr>
        <p:spPr bwMode="gray">
          <a:xfrm>
            <a:off x="6240312" y="2925280"/>
            <a:ext cx="1584326" cy="792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6000" spc="10">
                <a:latin typeface="AA Zuehlke Medium" panose="02000603060000020004" pitchFamily="2" charset="0"/>
              </a:rPr>
              <a:t>02</a:t>
            </a:r>
          </a:p>
        </p:txBody>
      </p:sp>
      <p:sp>
        <p:nvSpPr>
          <p:cNvPr id="27" name="Inhaltsplatzhalter 2">
            <a:extLst>
              <a:ext uri="{FF2B5EF4-FFF2-40B4-BE49-F238E27FC236}">
                <a16:creationId xmlns:a16="http://schemas.microsoft.com/office/drawing/2014/main" id="{76C5F5E9-A3DB-4D55-9CA4-1AF4C315A763}"/>
              </a:ext>
            </a:extLst>
          </p:cNvPr>
          <p:cNvSpPr txBox="1">
            <a:spLocks/>
          </p:cNvSpPr>
          <p:nvPr/>
        </p:nvSpPr>
        <p:spPr bwMode="gray">
          <a:xfrm>
            <a:off x="9049245" y="2924944"/>
            <a:ext cx="1584326" cy="792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6000" spc="10">
                <a:latin typeface="AA Zuehlke Medium" panose="02000603060000020004" pitchFamily="2" charset="0"/>
              </a:rPr>
              <a:t>03</a:t>
            </a:r>
          </a:p>
        </p:txBody>
      </p:sp>
      <p:cxnSp>
        <p:nvCxnSpPr>
          <p:cNvPr id="29" name="Straight Connector 30">
            <a:extLst>
              <a:ext uri="{FF2B5EF4-FFF2-40B4-BE49-F238E27FC236}">
                <a16:creationId xmlns:a16="http://schemas.microsoft.com/office/drawing/2014/main" id="{AC12202B-4DF1-411C-8410-97999CC6F7BE}"/>
              </a:ext>
              <a:ext uri="{C183D7F6-B498-43B3-948B-1728B52AA6E4}">
                <adec:decorative xmlns:adec="http://schemas.microsoft.com/office/drawing/2017/decorative" val="1"/>
              </a:ext>
            </a:extLst>
          </p:cNvPr>
          <p:cNvCxnSpPr>
            <a:cxnSpLocks/>
          </p:cNvCxnSpPr>
          <p:nvPr/>
        </p:nvCxnSpPr>
        <p:spPr bwMode="gray">
          <a:xfrm flipV="1">
            <a:off x="6240462" y="2925280"/>
            <a:ext cx="0" cy="792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30">
            <a:extLst>
              <a:ext uri="{FF2B5EF4-FFF2-40B4-BE49-F238E27FC236}">
                <a16:creationId xmlns:a16="http://schemas.microsoft.com/office/drawing/2014/main" id="{309F6003-1CE7-4AFF-AB83-478629332A53}"/>
              </a:ext>
              <a:ext uri="{C183D7F6-B498-43B3-948B-1728B52AA6E4}">
                <adec:decorative xmlns:adec="http://schemas.microsoft.com/office/drawing/2017/decorative" val="1"/>
              </a:ext>
            </a:extLst>
          </p:cNvPr>
          <p:cNvCxnSpPr>
            <a:cxnSpLocks/>
          </p:cNvCxnSpPr>
          <p:nvPr/>
        </p:nvCxnSpPr>
        <p:spPr bwMode="gray">
          <a:xfrm flipV="1">
            <a:off x="9048774" y="2924944"/>
            <a:ext cx="0" cy="792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4E380E3-9812-4487-BBFE-A4C7299F1FCC}"/>
              </a:ext>
              <a:ext uri="{C183D7F6-B498-43B3-948B-1728B52AA6E4}">
                <adec:decorative xmlns:adec="http://schemas.microsoft.com/office/drawing/2017/decorative" val="1"/>
              </a:ext>
            </a:extLst>
          </p:cNvPr>
          <p:cNvCxnSpPr>
            <a:cxnSpLocks/>
          </p:cNvCxnSpPr>
          <p:nvPr/>
        </p:nvCxnSpPr>
        <p:spPr bwMode="gray">
          <a:xfrm flipV="1">
            <a:off x="3432150" y="2924944"/>
            <a:ext cx="0" cy="792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0">
            <a:extLst>
              <a:ext uri="{FF2B5EF4-FFF2-40B4-BE49-F238E27FC236}">
                <a16:creationId xmlns:a16="http://schemas.microsoft.com/office/drawing/2014/main" id="{7FE96D2A-259B-4CC7-B1D9-EEBFA2744F28}"/>
              </a:ext>
              <a:ext uri="{C183D7F6-B498-43B3-948B-1728B52AA6E4}">
                <adec:decorative xmlns:adec="http://schemas.microsoft.com/office/drawing/2017/decorative" val="1"/>
              </a:ext>
            </a:extLst>
          </p:cNvPr>
          <p:cNvCxnSpPr>
            <a:cxnSpLocks/>
          </p:cNvCxnSpPr>
          <p:nvPr/>
        </p:nvCxnSpPr>
        <p:spPr bwMode="gray">
          <a:xfrm flipV="1">
            <a:off x="3432150" y="3703244"/>
            <a:ext cx="0" cy="2448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0">
            <a:extLst>
              <a:ext uri="{FF2B5EF4-FFF2-40B4-BE49-F238E27FC236}">
                <a16:creationId xmlns:a16="http://schemas.microsoft.com/office/drawing/2014/main" id="{0A1B9EAB-ECB1-4900-B7AA-45CF69E06066}"/>
              </a:ext>
              <a:ext uri="{C183D7F6-B498-43B3-948B-1728B52AA6E4}">
                <adec:decorative xmlns:adec="http://schemas.microsoft.com/office/drawing/2017/decorative" val="1"/>
              </a:ext>
            </a:extLst>
          </p:cNvPr>
          <p:cNvCxnSpPr>
            <a:cxnSpLocks/>
          </p:cNvCxnSpPr>
          <p:nvPr/>
        </p:nvCxnSpPr>
        <p:spPr bwMode="gray">
          <a:xfrm flipV="1">
            <a:off x="6240462" y="3703580"/>
            <a:ext cx="0" cy="2448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0">
            <a:extLst>
              <a:ext uri="{FF2B5EF4-FFF2-40B4-BE49-F238E27FC236}">
                <a16:creationId xmlns:a16="http://schemas.microsoft.com/office/drawing/2014/main" id="{C0D38243-475B-4F9E-AC2F-0FDA647B76A1}"/>
              </a:ext>
              <a:ext uri="{C183D7F6-B498-43B3-948B-1728B52AA6E4}">
                <adec:decorative xmlns:adec="http://schemas.microsoft.com/office/drawing/2017/decorative" val="1"/>
              </a:ext>
            </a:extLst>
          </p:cNvPr>
          <p:cNvCxnSpPr>
            <a:cxnSpLocks/>
          </p:cNvCxnSpPr>
          <p:nvPr/>
        </p:nvCxnSpPr>
        <p:spPr bwMode="gray">
          <a:xfrm flipV="1">
            <a:off x="9048774" y="3717304"/>
            <a:ext cx="0" cy="2448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0" name="Standard Text">
            <a:extLst>
              <a:ext uri="{FF2B5EF4-FFF2-40B4-BE49-F238E27FC236}">
                <a16:creationId xmlns:a16="http://schemas.microsoft.com/office/drawing/2014/main" id="{C340583C-8119-45C6-A701-7B78E8B4867D}"/>
              </a:ext>
            </a:extLst>
          </p:cNvPr>
          <p:cNvSpPr txBox="1">
            <a:spLocks/>
          </p:cNvSpPr>
          <p:nvPr/>
        </p:nvSpPr>
        <p:spPr bwMode="gray">
          <a:xfrm>
            <a:off x="3438695" y="3716944"/>
            <a:ext cx="2520000" cy="2448000"/>
          </a:xfrm>
          <a:prstGeom prst="rect">
            <a:avLst/>
          </a:prstGeom>
        </p:spPr>
        <p:txBody>
          <a:bodyPr vert="horz" lIns="144000" tIns="14400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sz="1800" dirty="0"/>
              <a:t>Visibility</a:t>
            </a:r>
            <a:endParaRPr lang="en-US" dirty="0"/>
          </a:p>
          <a:p>
            <a:r>
              <a:rPr lang="en-GB" dirty="0"/>
              <a:t>Organizations often don’t have a complete picture of </a:t>
            </a:r>
            <a:r>
              <a:rPr lang="en-GB" i="1" dirty="0"/>
              <a:t>where</a:t>
            </a:r>
            <a:r>
              <a:rPr lang="en-GB" dirty="0"/>
              <a:t> cryptographic algorithms are being used.</a:t>
            </a:r>
            <a:endParaRPr lang="en-US" dirty="0"/>
          </a:p>
        </p:txBody>
      </p:sp>
      <p:sp>
        <p:nvSpPr>
          <p:cNvPr id="4" name="Subtitle 3">
            <a:extLst>
              <a:ext uri="{FF2B5EF4-FFF2-40B4-BE49-F238E27FC236}">
                <a16:creationId xmlns:a16="http://schemas.microsoft.com/office/drawing/2014/main" id="{39A48032-D4F0-1165-6C89-B30C81110123}"/>
              </a:ext>
            </a:extLst>
          </p:cNvPr>
          <p:cNvSpPr>
            <a:spLocks noGrp="1"/>
          </p:cNvSpPr>
          <p:nvPr>
            <p:ph type="subTitle" idx="17"/>
          </p:nvPr>
        </p:nvSpPr>
        <p:spPr/>
        <p:txBody>
          <a:bodyPr/>
          <a:lstStyle/>
          <a:p>
            <a:endParaRPr lang="en-CH"/>
          </a:p>
        </p:txBody>
      </p:sp>
      <p:sp>
        <p:nvSpPr>
          <p:cNvPr id="6" name="TextBox 5">
            <a:extLst>
              <a:ext uri="{FF2B5EF4-FFF2-40B4-BE49-F238E27FC236}">
                <a16:creationId xmlns:a16="http://schemas.microsoft.com/office/drawing/2014/main" id="{D52ED355-26E1-8479-0F9E-050FC025A9FD}"/>
              </a:ext>
            </a:extLst>
          </p:cNvPr>
          <p:cNvSpPr txBox="1"/>
          <p:nvPr/>
        </p:nvSpPr>
        <p:spPr bwMode="gray">
          <a:xfrm>
            <a:off x="619304" y="1862630"/>
            <a:ext cx="7056771" cy="504064"/>
          </a:xfrm>
          <a:prstGeom prst="rect">
            <a:avLst/>
          </a:prstGeom>
          <a:noFill/>
        </p:spPr>
        <p:txBody>
          <a:bodyPr wrap="none" lIns="0" tIns="0" rIns="0" bIns="0" rtlCol="0">
            <a:noAutofit/>
          </a:bodyPr>
          <a:lstStyle/>
          <a:p>
            <a:pPr algn="l">
              <a:lnSpc>
                <a:spcPct val="120000"/>
              </a:lnSpc>
              <a:spcBef>
                <a:spcPts val="200"/>
              </a:spcBef>
              <a:spcAft>
                <a:spcPts val="300"/>
              </a:spcAft>
            </a:pPr>
            <a:r>
              <a:rPr lang="en-CH" sz="2000" spc="20" dirty="0"/>
              <a:t>Cryptographic agility seems easy at a first glance</a:t>
            </a:r>
            <a:r>
              <a:rPr lang="en-US" sz="2000" spc="20" dirty="0"/>
              <a:t>,</a:t>
            </a:r>
            <a:r>
              <a:rPr lang="en-CH" sz="2000" spc="20" dirty="0"/>
              <a:t> </a:t>
            </a:r>
            <a:r>
              <a:rPr lang="en-US" sz="2000" spc="20" dirty="0"/>
              <a:t>b</a:t>
            </a:r>
            <a:r>
              <a:rPr lang="en-CH" sz="2000" spc="20" dirty="0" err="1"/>
              <a:t>ut</a:t>
            </a:r>
            <a:r>
              <a:rPr lang="en-CH" sz="2000" spc="20" dirty="0"/>
              <a:t> is very complex at scale! </a:t>
            </a:r>
          </a:p>
        </p:txBody>
      </p:sp>
    </p:spTree>
    <p:custDataLst>
      <p:custData r:id="rId1"/>
      <p:custData r:id="rId2"/>
    </p:custDataLst>
    <p:extLst>
      <p:ext uri="{BB962C8B-B14F-4D97-AF65-F5344CB8AC3E}">
        <p14:creationId xmlns:p14="http://schemas.microsoft.com/office/powerpoint/2010/main" val="300024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p:bldP spid="23" grpId="0"/>
      <p:bldP spid="25" grpId="0"/>
      <p:bldP spid="27"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0B792-63E3-2D5D-CE39-3C6B1EA79F4E}"/>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BAD014BE-ACF5-337B-F62E-AD83B632F25E}"/>
              </a:ext>
            </a:extLst>
          </p:cNvPr>
          <p:cNvSpPr>
            <a:spLocks noGrp="1"/>
          </p:cNvSpPr>
          <p:nvPr>
            <p:ph type="body" sz="quarter" idx="15"/>
          </p:nvPr>
        </p:nvSpPr>
        <p:spPr/>
        <p:txBody>
          <a:bodyPr/>
          <a:lstStyle/>
          <a:p>
            <a:endParaRPr lang="en-CH"/>
          </a:p>
        </p:txBody>
      </p:sp>
      <p:sp>
        <p:nvSpPr>
          <p:cNvPr id="3" name="Title 2">
            <a:extLst>
              <a:ext uri="{FF2B5EF4-FFF2-40B4-BE49-F238E27FC236}">
                <a16:creationId xmlns:a16="http://schemas.microsoft.com/office/drawing/2014/main" id="{DF20F433-F942-C918-3020-88B9C4F9BD4E}"/>
              </a:ext>
            </a:extLst>
          </p:cNvPr>
          <p:cNvSpPr>
            <a:spLocks noGrp="1"/>
          </p:cNvSpPr>
          <p:nvPr>
            <p:ph type="title"/>
          </p:nvPr>
        </p:nvSpPr>
        <p:spPr/>
        <p:txBody>
          <a:bodyPr/>
          <a:lstStyle/>
          <a:p>
            <a:r>
              <a:rPr lang="en-CH"/>
              <a:t>Cryptography Agility</a:t>
            </a:r>
          </a:p>
        </p:txBody>
      </p:sp>
      <p:sp>
        <p:nvSpPr>
          <p:cNvPr id="10" name="Subtitle 9">
            <a:extLst>
              <a:ext uri="{FF2B5EF4-FFF2-40B4-BE49-F238E27FC236}">
                <a16:creationId xmlns:a16="http://schemas.microsoft.com/office/drawing/2014/main" id="{003A8E99-C289-7D02-88C6-0C6927EBB7CA}"/>
              </a:ext>
            </a:extLst>
          </p:cNvPr>
          <p:cNvSpPr>
            <a:spLocks noGrp="1"/>
          </p:cNvSpPr>
          <p:nvPr>
            <p:ph type="subTitle" idx="17"/>
          </p:nvPr>
        </p:nvSpPr>
        <p:spPr/>
        <p:txBody>
          <a:bodyPr/>
          <a:lstStyle/>
          <a:p>
            <a:r>
              <a:rPr lang="en-US"/>
              <a:t>Ambitious, Imperfect, Essential</a:t>
            </a:r>
            <a:endParaRPr lang="en-CH"/>
          </a:p>
        </p:txBody>
      </p:sp>
      <p:sp>
        <p:nvSpPr>
          <p:cNvPr id="8" name="Content Placeholder 7">
            <a:extLst>
              <a:ext uri="{FF2B5EF4-FFF2-40B4-BE49-F238E27FC236}">
                <a16:creationId xmlns:a16="http://schemas.microsoft.com/office/drawing/2014/main" id="{BDFA58E8-BFFF-3E9B-4C18-0DC08D7F78BC}"/>
              </a:ext>
            </a:extLst>
          </p:cNvPr>
          <p:cNvSpPr>
            <a:spLocks noGrp="1"/>
          </p:cNvSpPr>
          <p:nvPr>
            <p:ph idx="1"/>
          </p:nvPr>
        </p:nvSpPr>
        <p:spPr/>
        <p:txBody>
          <a:bodyPr/>
          <a:lstStyle/>
          <a:p>
            <a:pPr>
              <a:buNone/>
            </a:pPr>
            <a:r>
              <a:rPr lang="en-US" dirty="0">
                <a:latin typeface="+mj-lt"/>
              </a:rPr>
              <a:t>Some hard thrust:</a:t>
            </a:r>
          </a:p>
          <a:p>
            <a:pPr marL="285750" indent="-285750">
              <a:lnSpc>
                <a:spcPct val="150000"/>
              </a:lnSpc>
              <a:buFont typeface="Arial" panose="020B0604020202020204" pitchFamily="34" charset="0"/>
              <a:buChar char="•"/>
            </a:pPr>
            <a:r>
              <a:rPr lang="en-US" dirty="0"/>
              <a:t>Centralized crypto control fails at scale</a:t>
            </a:r>
          </a:p>
          <a:p>
            <a:pPr marL="285750" indent="-285750">
              <a:lnSpc>
                <a:spcPct val="150000"/>
              </a:lnSpc>
              <a:buFont typeface="Arial" panose="020B0604020202020204" pitchFamily="34" charset="0"/>
              <a:buChar char="•"/>
            </a:pPr>
            <a:r>
              <a:rPr lang="en-US" dirty="0"/>
              <a:t>No single crypto library fits all environments</a:t>
            </a:r>
          </a:p>
          <a:p>
            <a:pPr marL="285750" indent="-285750">
              <a:lnSpc>
                <a:spcPct val="150000"/>
              </a:lnSpc>
              <a:buFont typeface="Arial" panose="020B0604020202020204" pitchFamily="34" charset="0"/>
              <a:buChar char="•"/>
            </a:pPr>
            <a:r>
              <a:rPr lang="en-US" dirty="0"/>
              <a:t>Agility demands awareness of crypto complexity</a:t>
            </a:r>
          </a:p>
          <a:p>
            <a:endParaRPr lang="en-US" dirty="0"/>
          </a:p>
          <a:p>
            <a:pPr>
              <a:buNone/>
            </a:pPr>
            <a:r>
              <a:rPr lang="en-US" dirty="0">
                <a:latin typeface="+mj-lt"/>
              </a:rPr>
              <a:t>Why it still matters:</a:t>
            </a:r>
          </a:p>
          <a:p>
            <a:pPr marL="285750" indent="-285750">
              <a:lnSpc>
                <a:spcPct val="150000"/>
              </a:lnSpc>
              <a:buFont typeface="Arial" panose="020B0604020202020204" pitchFamily="34" charset="0"/>
              <a:buChar char="•"/>
            </a:pPr>
            <a:r>
              <a:rPr lang="en-US" dirty="0"/>
              <a:t>Partial agility enables safer PQC pilots</a:t>
            </a:r>
          </a:p>
          <a:p>
            <a:pPr marL="285750" indent="-285750">
              <a:lnSpc>
                <a:spcPct val="150000"/>
              </a:lnSpc>
              <a:buFont typeface="Arial" panose="020B0604020202020204" pitchFamily="34" charset="0"/>
              <a:buChar char="•"/>
            </a:pPr>
            <a:r>
              <a:rPr lang="en-US" dirty="0"/>
              <a:t>Early integration eases future transitions when standards finalize</a:t>
            </a:r>
          </a:p>
          <a:p>
            <a:pPr marL="285750" indent="-285750">
              <a:lnSpc>
                <a:spcPct val="150000"/>
              </a:lnSpc>
              <a:buFont typeface="Arial" panose="020B0604020202020204" pitchFamily="34" charset="0"/>
              <a:buChar char="•"/>
            </a:pPr>
            <a:r>
              <a:rPr lang="en-US" dirty="0"/>
              <a:t>Modular design now saves massive upgrade costs later</a:t>
            </a:r>
          </a:p>
          <a:p>
            <a:endParaRPr lang="en-US" dirty="0"/>
          </a:p>
          <a:p>
            <a:r>
              <a:rPr lang="en-US" dirty="0">
                <a:latin typeface="+mj-lt"/>
              </a:rPr>
              <a:t>The bottom line: </a:t>
            </a:r>
            <a:r>
              <a:rPr lang="en-US" i="1" dirty="0">
                <a:solidFill>
                  <a:schemeClr val="tx2"/>
                </a:solidFill>
              </a:rPr>
              <a:t>You won’t get crypto agility 100% right, but without it, you’ll get PQC 100% wrong!</a:t>
            </a:r>
            <a:endParaRPr lang="en-CH" i="1" dirty="0">
              <a:solidFill>
                <a:schemeClr val="tx2"/>
              </a:solidFill>
            </a:endParaRPr>
          </a:p>
        </p:txBody>
      </p:sp>
      <p:sp>
        <p:nvSpPr>
          <p:cNvPr id="5" name="Date Placeholder 4">
            <a:extLst>
              <a:ext uri="{FF2B5EF4-FFF2-40B4-BE49-F238E27FC236}">
                <a16:creationId xmlns:a16="http://schemas.microsoft.com/office/drawing/2014/main" id="{7C539255-2549-F4E2-0614-6CF00A30B7A7}"/>
              </a:ext>
            </a:extLst>
          </p:cNvPr>
          <p:cNvSpPr>
            <a:spLocks noGrp="1"/>
          </p:cNvSpPr>
          <p:nvPr>
            <p:ph type="dt" sz="half" idx="18"/>
          </p:nvPr>
        </p:nvSpPr>
        <p:spPr/>
        <p:txBody>
          <a:bodyPr/>
          <a:lstStyle/>
          <a:p>
            <a:fld id="{601A8999-8019-4F5A-AA27-84590FE0CD29}" type="datetime1">
              <a:rPr lang="de-DE" smtClean="0"/>
              <a:t>25.09.2025</a:t>
            </a:fld>
            <a:endParaRPr lang="en-GB"/>
          </a:p>
        </p:txBody>
      </p:sp>
      <p:sp>
        <p:nvSpPr>
          <p:cNvPr id="6" name="Footer Placeholder 5">
            <a:extLst>
              <a:ext uri="{FF2B5EF4-FFF2-40B4-BE49-F238E27FC236}">
                <a16:creationId xmlns:a16="http://schemas.microsoft.com/office/drawing/2014/main" id="{9FE77136-2336-E25A-65C9-0B1AE2B3A1B6}"/>
              </a:ext>
            </a:extLst>
          </p:cNvPr>
          <p:cNvSpPr>
            <a:spLocks noGrp="1"/>
          </p:cNvSpPr>
          <p:nvPr>
            <p:ph type="ftr" sz="quarter" idx="19"/>
          </p:nvPr>
        </p:nvSpPr>
        <p:spPr/>
        <p:txBody>
          <a:bodyPr/>
          <a:lstStyle/>
          <a:p>
            <a:r>
              <a:rPr lang="en-GB"/>
              <a:t>Implementation &amp; Realization of PQC</a:t>
            </a:r>
          </a:p>
        </p:txBody>
      </p:sp>
      <p:sp>
        <p:nvSpPr>
          <p:cNvPr id="7" name="Slide Number Placeholder 6">
            <a:extLst>
              <a:ext uri="{FF2B5EF4-FFF2-40B4-BE49-F238E27FC236}">
                <a16:creationId xmlns:a16="http://schemas.microsoft.com/office/drawing/2014/main" id="{A715CEFD-B83F-D6A5-9A21-76545563D02C}"/>
              </a:ext>
            </a:extLst>
          </p:cNvPr>
          <p:cNvSpPr>
            <a:spLocks noGrp="1"/>
          </p:cNvSpPr>
          <p:nvPr>
            <p:ph type="sldNum" sz="quarter" idx="20"/>
          </p:nvPr>
        </p:nvSpPr>
        <p:spPr/>
        <p:txBody>
          <a:bodyPr/>
          <a:lstStyle/>
          <a:p>
            <a:r>
              <a:rPr lang="de-DE"/>
              <a:t>|  </a:t>
            </a:r>
            <a:fld id="{8CF9DE7D-F270-4E16-BA04-5BCA8969A2EA}" type="slidenum">
              <a:rPr lang="de-DE" smtClean="0"/>
              <a:pPr/>
              <a:t>23</a:t>
            </a:fld>
            <a:endParaRPr lang="de-DE"/>
          </a:p>
        </p:txBody>
      </p:sp>
    </p:spTree>
    <p:extLst>
      <p:ext uri="{BB962C8B-B14F-4D97-AF65-F5344CB8AC3E}">
        <p14:creationId xmlns:p14="http://schemas.microsoft.com/office/powerpoint/2010/main" val="172218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7B61CE3-E58E-5676-2F1F-E37C45F1132F}"/>
              </a:ext>
            </a:extLst>
          </p:cNvPr>
          <p:cNvSpPr>
            <a:spLocks noGrp="1"/>
          </p:cNvSpPr>
          <p:nvPr>
            <p:ph type="body" sz="quarter" idx="19"/>
          </p:nvPr>
        </p:nvSpPr>
        <p:spPr>
          <a:xfrm>
            <a:off x="1229188" y="1484784"/>
            <a:ext cx="9936000" cy="4104456"/>
          </a:xfrm>
        </p:spPr>
        <p:txBody>
          <a:bodyPr anchor="ctr"/>
          <a:lstStyle/>
          <a:p>
            <a:pPr algn="ctr"/>
            <a:r>
              <a:rPr lang="en-US" dirty="0"/>
              <a:t>Thank you!</a:t>
            </a:r>
          </a:p>
          <a:p>
            <a:pPr algn="ctr"/>
            <a:r>
              <a:rPr lang="en-US" dirty="0"/>
              <a:t>Questions?</a:t>
            </a:r>
          </a:p>
        </p:txBody>
      </p:sp>
      <p:sp>
        <p:nvSpPr>
          <p:cNvPr id="6" name="Date Placeholder 5">
            <a:extLst>
              <a:ext uri="{FF2B5EF4-FFF2-40B4-BE49-F238E27FC236}">
                <a16:creationId xmlns:a16="http://schemas.microsoft.com/office/drawing/2014/main" id="{5857E6B2-A65B-9A6C-8C1F-D065A1B133CD}"/>
              </a:ext>
            </a:extLst>
          </p:cNvPr>
          <p:cNvSpPr>
            <a:spLocks noGrp="1"/>
          </p:cNvSpPr>
          <p:nvPr>
            <p:ph type="dt" sz="half" idx="20"/>
          </p:nvPr>
        </p:nvSpPr>
        <p:spPr>
          <a:xfrm>
            <a:off x="10416480" y="6371819"/>
            <a:ext cx="679792" cy="144000"/>
          </a:xfrm>
        </p:spPr>
        <p:txBody>
          <a:bodyPr anchor="ctr">
            <a:normAutofit/>
          </a:bodyPr>
          <a:lstStyle/>
          <a:p>
            <a:pPr>
              <a:spcAft>
                <a:spcPts val="600"/>
              </a:spcAft>
            </a:pPr>
            <a:fld id="{FDFBAF4A-D5E4-4F37-AA84-705EDB8CCFE6}" type="datetime1">
              <a:rPr lang="de-DE" smtClean="0"/>
              <a:pPr>
                <a:spcAft>
                  <a:spcPts val="600"/>
                </a:spcAft>
              </a:pPr>
              <a:t>25.09.2025</a:t>
            </a:fld>
            <a:endParaRPr lang="en-GB"/>
          </a:p>
        </p:txBody>
      </p:sp>
      <p:sp>
        <p:nvSpPr>
          <p:cNvPr id="7" name="Footer Placeholder 6">
            <a:extLst>
              <a:ext uri="{FF2B5EF4-FFF2-40B4-BE49-F238E27FC236}">
                <a16:creationId xmlns:a16="http://schemas.microsoft.com/office/drawing/2014/main" id="{C44FE64D-3400-9AFA-6EFB-6C5A28386DB6}"/>
              </a:ext>
            </a:extLst>
          </p:cNvPr>
          <p:cNvSpPr>
            <a:spLocks noGrp="1"/>
          </p:cNvSpPr>
          <p:nvPr>
            <p:ph type="ftr" sz="quarter" idx="21"/>
          </p:nvPr>
        </p:nvSpPr>
        <p:spPr>
          <a:xfrm>
            <a:off x="1559496" y="6371819"/>
            <a:ext cx="4392000" cy="144000"/>
          </a:xfrm>
        </p:spPr>
        <p:txBody>
          <a:bodyPr wrap="square" anchor="ctr">
            <a:normAutofit/>
          </a:bodyPr>
          <a:lstStyle/>
          <a:p>
            <a:r>
              <a:rPr lang="en-GB" dirty="0"/>
              <a:t>Implementation &amp; Realization of PQC</a:t>
            </a:r>
          </a:p>
        </p:txBody>
      </p:sp>
      <p:sp>
        <p:nvSpPr>
          <p:cNvPr id="8" name="Slide Number Placeholder 7">
            <a:extLst>
              <a:ext uri="{FF2B5EF4-FFF2-40B4-BE49-F238E27FC236}">
                <a16:creationId xmlns:a16="http://schemas.microsoft.com/office/drawing/2014/main" id="{0399EA02-A9DF-07A4-C36D-FD1916D90963}"/>
              </a:ext>
            </a:extLst>
          </p:cNvPr>
          <p:cNvSpPr>
            <a:spLocks noGrp="1"/>
          </p:cNvSpPr>
          <p:nvPr>
            <p:ph type="sldNum" sz="quarter" idx="22"/>
          </p:nvPr>
        </p:nvSpPr>
        <p:spPr>
          <a:xfrm>
            <a:off x="11178000" y="6371819"/>
            <a:ext cx="392400" cy="144000"/>
          </a:xfrm>
        </p:spPr>
        <p:txBody>
          <a:bodyPr wrap="square" anchor="ctr">
            <a:normAutofit/>
          </a:bodyPr>
          <a:lstStyle/>
          <a:p>
            <a:pPr>
              <a:spcAft>
                <a:spcPts val="600"/>
              </a:spcAft>
            </a:pPr>
            <a:r>
              <a:rPr lang="de-DE"/>
              <a:t>|  </a:t>
            </a:r>
            <a:fld id="{8CF9DE7D-F270-4E16-BA04-5BCA8969A2EA}" type="slidenum">
              <a:rPr lang="de-DE" smtClean="0"/>
              <a:pPr>
                <a:spcAft>
                  <a:spcPts val="600"/>
                </a:spcAft>
              </a:pPr>
              <a:t>24</a:t>
            </a:fld>
            <a:endParaRPr lang="de-DE"/>
          </a:p>
        </p:txBody>
      </p:sp>
      <p:pic>
        <p:nvPicPr>
          <p:cNvPr id="10" name="Graphic 9" descr="Atom with solid fill">
            <a:extLst>
              <a:ext uri="{FF2B5EF4-FFF2-40B4-BE49-F238E27FC236}">
                <a16:creationId xmlns:a16="http://schemas.microsoft.com/office/drawing/2014/main" id="{0EAF7B88-677A-19C6-F05A-1EE11600D4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1484784"/>
            <a:ext cx="914400" cy="914400"/>
          </a:xfrm>
          <a:prstGeom prst="rect">
            <a:avLst/>
          </a:prstGeom>
        </p:spPr>
      </p:pic>
    </p:spTree>
    <p:extLst>
      <p:ext uri="{BB962C8B-B14F-4D97-AF65-F5344CB8AC3E}">
        <p14:creationId xmlns:p14="http://schemas.microsoft.com/office/powerpoint/2010/main" val="26082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9">
            <a:extLst>
              <a:ext uri="{FF2B5EF4-FFF2-40B4-BE49-F238E27FC236}">
                <a16:creationId xmlns:a16="http://schemas.microsoft.com/office/drawing/2014/main" id="{2458639C-2A91-B95D-41EE-34C94A43AD72}"/>
              </a:ext>
            </a:extLst>
          </p:cNvPr>
          <p:cNvPicPr>
            <a:picLocks noChangeAspect="1"/>
          </p:cNvPicPr>
          <p:nvPr/>
        </p:nvPicPr>
        <p:blipFill>
          <a:blip r:embed="rId7">
            <a:alphaModFix/>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303870" y="1628800"/>
            <a:ext cx="1583326" cy="5229200"/>
          </a:xfrm>
          <a:prstGeom prst="rect">
            <a:avLst/>
          </a:prstGeom>
        </p:spPr>
      </p:pic>
      <p:graphicFrame>
        <p:nvGraphicFramePr>
          <p:cNvPr id="11" name="Object 10" hidden="1">
            <a:extLst>
              <a:ext uri="{FF2B5EF4-FFF2-40B4-BE49-F238E27FC236}">
                <a16:creationId xmlns:a16="http://schemas.microsoft.com/office/drawing/2014/main" id="{64D50837-7C34-79F9-6DCB-A73A1D5F09FE}"/>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9" imgW="327" imgH="327" progId="TCLayout.ActiveDocument.1">
                  <p:embed/>
                </p:oleObj>
              </mc:Choice>
              <mc:Fallback>
                <p:oleObj name="think-cell Folie" r:id="rId9" imgW="327" imgH="327" progId="TCLayout.ActiveDocument.1">
                  <p:embed/>
                  <p:pic>
                    <p:nvPicPr>
                      <p:cNvPr id="11" name="Object 10" hidden="1">
                        <a:extLst>
                          <a:ext uri="{FF2B5EF4-FFF2-40B4-BE49-F238E27FC236}">
                            <a16:creationId xmlns:a16="http://schemas.microsoft.com/office/drawing/2014/main" id="{64D50837-7C34-79F9-6DCB-A73A1D5F09F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8" name="Rechteck 15">
            <a:extLst>
              <a:ext uri="{FF2B5EF4-FFF2-40B4-BE49-F238E27FC236}">
                <a16:creationId xmlns:a16="http://schemas.microsoft.com/office/drawing/2014/main" id="{DF0825C2-240C-2F64-1CB2-230C344A83F3}"/>
              </a:ext>
              <a:ext uri="{C183D7F6-B498-43B3-948B-1728B52AA6E4}">
                <adec:decorative xmlns:adec="http://schemas.microsoft.com/office/drawing/2017/decorative" val="1"/>
              </a:ext>
            </a:extLst>
          </p:cNvPr>
          <p:cNvSpPr/>
          <p:nvPr/>
        </p:nvSpPr>
        <p:spPr bwMode="gray">
          <a:xfrm>
            <a:off x="9120336" y="4509304"/>
            <a:ext cx="3071664" cy="16560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de-DE" sz="1200" spc="20">
              <a:solidFill>
                <a:schemeClr val="bg1"/>
              </a:solidFill>
            </a:endParaRPr>
          </a:p>
        </p:txBody>
      </p:sp>
      <p:sp>
        <p:nvSpPr>
          <p:cNvPr id="17" name="Title 16">
            <a:extLst>
              <a:ext uri="{FF2B5EF4-FFF2-40B4-BE49-F238E27FC236}">
                <a16:creationId xmlns:a16="http://schemas.microsoft.com/office/drawing/2014/main" id="{5EE54B42-3E31-7099-4FD3-12EEC5B73C01}"/>
              </a:ext>
            </a:extLst>
          </p:cNvPr>
          <p:cNvSpPr>
            <a:spLocks noGrp="1"/>
          </p:cNvSpPr>
          <p:nvPr>
            <p:ph type="title"/>
          </p:nvPr>
        </p:nvSpPr>
        <p:spPr bwMode="gray"/>
        <p:txBody>
          <a:bodyPr vert="horz"/>
          <a:lstStyle/>
          <a:p>
            <a:r>
              <a:rPr lang="de-DE" dirty="0" err="1"/>
              <a:t>Your</a:t>
            </a:r>
            <a:r>
              <a:rPr lang="de-DE" dirty="0"/>
              <a:t> </a:t>
            </a:r>
            <a:r>
              <a:rPr lang="de-DE" dirty="0" err="1"/>
              <a:t>contact</a:t>
            </a:r>
            <a:endParaRPr lang="de-DE" dirty="0"/>
          </a:p>
        </p:txBody>
      </p:sp>
      <p:sp>
        <p:nvSpPr>
          <p:cNvPr id="19" name="Subtitle 18">
            <a:extLst>
              <a:ext uri="{FF2B5EF4-FFF2-40B4-BE49-F238E27FC236}">
                <a16:creationId xmlns:a16="http://schemas.microsoft.com/office/drawing/2014/main" id="{CE2B0AE9-73A6-69C3-C217-1BCE6912D2BC}"/>
              </a:ext>
            </a:extLst>
          </p:cNvPr>
          <p:cNvSpPr>
            <a:spLocks noGrp="1"/>
          </p:cNvSpPr>
          <p:nvPr>
            <p:ph type="subTitle" idx="17"/>
          </p:nvPr>
        </p:nvSpPr>
        <p:spPr bwMode="gray"/>
        <p:txBody>
          <a:bodyPr/>
          <a:lstStyle/>
          <a:p>
            <a:endParaRPr lang="de-DE" dirty="0"/>
          </a:p>
        </p:txBody>
      </p:sp>
      <p:sp>
        <p:nvSpPr>
          <p:cNvPr id="23" name="Standard Text">
            <a:extLst>
              <a:ext uri="{FF2B5EF4-FFF2-40B4-BE49-F238E27FC236}">
                <a16:creationId xmlns:a16="http://schemas.microsoft.com/office/drawing/2014/main" id="{105584B8-0459-F972-637F-1097711FE3A8}"/>
              </a:ext>
            </a:extLst>
          </p:cNvPr>
          <p:cNvSpPr txBox="1">
            <a:spLocks/>
          </p:cNvSpPr>
          <p:nvPr>
            <p:custDataLst>
              <p:tags r:id="rId4"/>
            </p:custDataLst>
          </p:nvPr>
        </p:nvSpPr>
        <p:spPr bwMode="gray">
          <a:xfrm>
            <a:off x="9264353" y="4653136"/>
            <a:ext cx="2304255" cy="1368000"/>
          </a:xfrm>
          <a:prstGeom prst="rect">
            <a:avLst/>
          </a:prstGeom>
        </p:spPr>
        <p:txBody>
          <a:bodyPr vert="horz" lIns="14400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a:spcBef>
                <a:spcPts val="0"/>
              </a:spcBef>
              <a:spcAft>
                <a:spcPts val="600"/>
              </a:spcAft>
            </a:pPr>
            <a:r>
              <a:rPr lang="de-DE">
                <a:solidFill>
                  <a:schemeClr val="bg1"/>
                </a:solidFill>
                <a:latin typeface="+mj-lt"/>
              </a:rPr>
              <a:t>Zühlke Engineering AG</a:t>
            </a:r>
          </a:p>
          <a:p>
            <a:pPr lvl="1">
              <a:spcBef>
                <a:spcPts val="0"/>
              </a:spcBef>
              <a:spcAft>
                <a:spcPts val="600"/>
              </a:spcAft>
            </a:pPr>
            <a:r>
              <a:rPr lang="de-DE" sz="1200" err="1">
                <a:solidFill>
                  <a:schemeClr val="bg1"/>
                </a:solidFill>
              </a:rPr>
              <a:t>Zürcherstrasse</a:t>
            </a:r>
            <a:r>
              <a:rPr lang="de-DE" sz="1200">
                <a:solidFill>
                  <a:schemeClr val="bg1"/>
                </a:solidFill>
              </a:rPr>
              <a:t> 39j</a:t>
            </a:r>
            <a:br>
              <a:rPr lang="de-DE" sz="1200">
                <a:solidFill>
                  <a:schemeClr val="bg1"/>
                </a:solidFill>
              </a:rPr>
            </a:br>
            <a:r>
              <a:rPr lang="de-DE" sz="1200">
                <a:solidFill>
                  <a:schemeClr val="bg1"/>
                </a:solidFill>
              </a:rPr>
              <a:t>8952 Schlieren</a:t>
            </a:r>
            <a:br>
              <a:rPr lang="de-DE" sz="1200">
                <a:solidFill>
                  <a:schemeClr val="bg1"/>
                </a:solidFill>
              </a:rPr>
            </a:br>
            <a:r>
              <a:rPr lang="de-DE" sz="1200">
                <a:solidFill>
                  <a:schemeClr val="bg1"/>
                </a:solidFill>
              </a:rPr>
              <a:t>Schweiz</a:t>
            </a:r>
          </a:p>
          <a:p>
            <a:pPr>
              <a:spcBef>
                <a:spcPts val="0"/>
              </a:spcBef>
              <a:spcAft>
                <a:spcPts val="600"/>
              </a:spcAft>
            </a:pPr>
            <a:r>
              <a:rPr lang="de-DE" sz="1200">
                <a:solidFill>
                  <a:schemeClr val="bg1"/>
                </a:solidFill>
              </a:rPr>
              <a:t>www.zuehlke.com</a:t>
            </a:r>
          </a:p>
        </p:txBody>
      </p:sp>
      <p:sp>
        <p:nvSpPr>
          <p:cNvPr id="27" name="Rechteck 62">
            <a:extLst>
              <a:ext uri="{FF2B5EF4-FFF2-40B4-BE49-F238E27FC236}">
                <a16:creationId xmlns:a16="http://schemas.microsoft.com/office/drawing/2014/main" id="{2581F631-2438-957A-439C-B6A760B07C45}"/>
              </a:ext>
              <a:ext uri="{C183D7F6-B498-43B3-948B-1728B52AA6E4}">
                <adec:decorative xmlns:adec="http://schemas.microsoft.com/office/drawing/2017/decorative" val="1"/>
              </a:ext>
            </a:extLst>
          </p:cNvPr>
          <p:cNvSpPr/>
          <p:nvPr/>
        </p:nvSpPr>
        <p:spPr bwMode="gray">
          <a:xfrm>
            <a:off x="623392" y="1877464"/>
            <a:ext cx="5329038" cy="1944216"/>
          </a:xfrm>
          <a:prstGeom prst="rect">
            <a:avLst/>
          </a:prstGeom>
          <a:solidFill>
            <a:schemeClr val="bg1"/>
          </a:solidFill>
          <a:ln w="6350">
            <a:noFill/>
          </a:ln>
          <a:effectLst>
            <a:outerShdw blurRad="101600" dist="38100" dir="27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de-DE" sz="1600" spc="20">
              <a:solidFill>
                <a:schemeClr val="tx1"/>
              </a:solidFill>
            </a:endParaRPr>
          </a:p>
        </p:txBody>
      </p:sp>
      <p:sp>
        <p:nvSpPr>
          <p:cNvPr id="32" name="Standard Text">
            <a:extLst>
              <a:ext uri="{FF2B5EF4-FFF2-40B4-BE49-F238E27FC236}">
                <a16:creationId xmlns:a16="http://schemas.microsoft.com/office/drawing/2014/main" id="{D76E36FA-B04D-890B-6995-84E1D12E08B5}"/>
              </a:ext>
            </a:extLst>
          </p:cNvPr>
          <p:cNvSpPr txBox="1">
            <a:spLocks/>
          </p:cNvSpPr>
          <p:nvPr/>
        </p:nvSpPr>
        <p:spPr bwMode="gray">
          <a:xfrm>
            <a:off x="623392" y="1877465"/>
            <a:ext cx="3240360" cy="1944216"/>
          </a:xfrm>
          <a:prstGeom prst="rect">
            <a:avLst/>
          </a:prstGeom>
        </p:spPr>
        <p:txBody>
          <a:bodyPr vert="horz" lIns="288000" tIns="288000" rIns="288000" bIns="28800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de-DE" dirty="0"/>
              <a:t>Dr. Fabio Banfi</a:t>
            </a:r>
          </a:p>
          <a:p>
            <a:r>
              <a:rPr lang="de-DE" sz="1200" dirty="0"/>
              <a:t>Expert Security Engineer</a:t>
            </a:r>
          </a:p>
          <a:p>
            <a:r>
              <a:rPr lang="de-DE" sz="1200" dirty="0"/>
              <a:t>+41 43 216 65 94</a:t>
            </a:r>
            <a:br>
              <a:rPr lang="de-DE" sz="1200" dirty="0"/>
            </a:br>
            <a:br>
              <a:rPr lang="de-DE" sz="1200" dirty="0"/>
            </a:br>
            <a:r>
              <a:rPr lang="de-DE" sz="1200" dirty="0"/>
              <a:t>fabio.banfi@zuehlke.com</a:t>
            </a:r>
          </a:p>
        </p:txBody>
      </p:sp>
      <p:sp>
        <p:nvSpPr>
          <p:cNvPr id="35" name="Grafik 11">
            <a:extLst>
              <a:ext uri="{FF2B5EF4-FFF2-40B4-BE49-F238E27FC236}">
                <a16:creationId xmlns:a16="http://schemas.microsoft.com/office/drawing/2014/main" id="{E6946501-77E7-4AD4-6CDD-C40D3864D5BF}"/>
              </a:ext>
            </a:extLst>
          </p:cNvPr>
          <p:cNvSpPr>
            <a:spLocks noChangeAspect="1"/>
          </p:cNvSpPr>
          <p:nvPr/>
        </p:nvSpPr>
        <p:spPr bwMode="gray">
          <a:xfrm>
            <a:off x="10560496" y="1412776"/>
            <a:ext cx="791731" cy="792000"/>
          </a:xfrm>
          <a:custGeom>
            <a:avLst/>
            <a:gdLst>
              <a:gd name="connsiteX0" fmla="*/ 1639905 w 1639905"/>
              <a:gd name="connsiteY0" fmla="*/ 757937 h 1640463"/>
              <a:gd name="connsiteX1" fmla="*/ 879836 w 1639905"/>
              <a:gd name="connsiteY1" fmla="*/ 757937 h 1640463"/>
              <a:gd name="connsiteX2" fmla="*/ 879836 w 1639905"/>
              <a:gd name="connsiteY2" fmla="*/ 0 h 1640463"/>
              <a:gd name="connsiteX3" fmla="*/ 754895 w 1639905"/>
              <a:gd name="connsiteY3" fmla="*/ 0 h 1640463"/>
              <a:gd name="connsiteX4" fmla="*/ 754895 w 1639905"/>
              <a:gd name="connsiteY4" fmla="*/ 757937 h 1640463"/>
              <a:gd name="connsiteX5" fmla="*/ 0 w 1639905"/>
              <a:gd name="connsiteY5" fmla="*/ 757937 h 1640463"/>
              <a:gd name="connsiteX6" fmla="*/ 0 w 1639905"/>
              <a:gd name="connsiteY6" fmla="*/ 882531 h 1640463"/>
              <a:gd name="connsiteX7" fmla="*/ 754895 w 1639905"/>
              <a:gd name="connsiteY7" fmla="*/ 882531 h 1640463"/>
              <a:gd name="connsiteX8" fmla="*/ 754895 w 1639905"/>
              <a:gd name="connsiteY8" fmla="*/ 1640464 h 1640463"/>
              <a:gd name="connsiteX9" fmla="*/ 879836 w 1639905"/>
              <a:gd name="connsiteY9" fmla="*/ 1640464 h 1640463"/>
              <a:gd name="connsiteX10" fmla="*/ 879836 w 1639905"/>
              <a:gd name="connsiteY10" fmla="*/ 882531 h 1640463"/>
              <a:gd name="connsiteX11" fmla="*/ 1639905 w 1639905"/>
              <a:gd name="connsiteY11" fmla="*/ 882531 h 1640463"/>
              <a:gd name="connsiteX12" fmla="*/ 1639905 w 1639905"/>
              <a:gd name="connsiteY12" fmla="*/ 757937 h 164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905" h="1640463">
                <a:moveTo>
                  <a:pt x="1639905" y="757937"/>
                </a:moveTo>
                <a:lnTo>
                  <a:pt x="879836" y="757937"/>
                </a:lnTo>
                <a:lnTo>
                  <a:pt x="879836" y="0"/>
                </a:lnTo>
                <a:lnTo>
                  <a:pt x="754895" y="0"/>
                </a:lnTo>
                <a:lnTo>
                  <a:pt x="754895" y="757937"/>
                </a:lnTo>
                <a:lnTo>
                  <a:pt x="0" y="757937"/>
                </a:lnTo>
                <a:lnTo>
                  <a:pt x="0" y="882531"/>
                </a:lnTo>
                <a:lnTo>
                  <a:pt x="754895" y="882531"/>
                </a:lnTo>
                <a:lnTo>
                  <a:pt x="754895" y="1640464"/>
                </a:lnTo>
                <a:lnTo>
                  <a:pt x="879836" y="1640464"/>
                </a:lnTo>
                <a:lnTo>
                  <a:pt x="879836" y="882531"/>
                </a:lnTo>
                <a:lnTo>
                  <a:pt x="1639905" y="882531"/>
                </a:lnTo>
                <a:lnTo>
                  <a:pt x="1639905" y="757937"/>
                </a:lnTo>
                <a:close/>
              </a:path>
            </a:pathLst>
          </a:custGeom>
          <a:solidFill>
            <a:schemeClr val="tx2">
              <a:alpha val="25000"/>
            </a:schemeClr>
          </a:solidFill>
          <a:ln w="25400" cap="flat">
            <a:noFill/>
            <a:prstDash val="solid"/>
            <a:miter/>
          </a:ln>
        </p:spPr>
        <p:txBody>
          <a:bodyPr rtlCol="0" anchor="ctr"/>
          <a:lstStyle/>
          <a:p>
            <a:pPr>
              <a:lnSpc>
                <a:spcPct val="120000"/>
              </a:lnSpc>
            </a:pPr>
            <a:endParaRPr lang="de-DE" spc="20"/>
          </a:p>
        </p:txBody>
      </p:sp>
      <p:sp>
        <p:nvSpPr>
          <p:cNvPr id="36" name="Grafik 11">
            <a:extLst>
              <a:ext uri="{FF2B5EF4-FFF2-40B4-BE49-F238E27FC236}">
                <a16:creationId xmlns:a16="http://schemas.microsoft.com/office/drawing/2014/main" id="{55F112C7-212D-658F-4B4C-0EDAA57FCF63}"/>
              </a:ext>
            </a:extLst>
          </p:cNvPr>
          <p:cNvSpPr>
            <a:spLocks noChangeAspect="1"/>
          </p:cNvSpPr>
          <p:nvPr/>
        </p:nvSpPr>
        <p:spPr bwMode="gray">
          <a:xfrm>
            <a:off x="10010685" y="244753"/>
            <a:ext cx="575803" cy="576000"/>
          </a:xfrm>
          <a:custGeom>
            <a:avLst/>
            <a:gdLst>
              <a:gd name="connsiteX0" fmla="*/ 1639905 w 1639905"/>
              <a:gd name="connsiteY0" fmla="*/ 757937 h 1640463"/>
              <a:gd name="connsiteX1" fmla="*/ 879836 w 1639905"/>
              <a:gd name="connsiteY1" fmla="*/ 757937 h 1640463"/>
              <a:gd name="connsiteX2" fmla="*/ 879836 w 1639905"/>
              <a:gd name="connsiteY2" fmla="*/ 0 h 1640463"/>
              <a:gd name="connsiteX3" fmla="*/ 754895 w 1639905"/>
              <a:gd name="connsiteY3" fmla="*/ 0 h 1640463"/>
              <a:gd name="connsiteX4" fmla="*/ 754895 w 1639905"/>
              <a:gd name="connsiteY4" fmla="*/ 757937 h 1640463"/>
              <a:gd name="connsiteX5" fmla="*/ 0 w 1639905"/>
              <a:gd name="connsiteY5" fmla="*/ 757937 h 1640463"/>
              <a:gd name="connsiteX6" fmla="*/ 0 w 1639905"/>
              <a:gd name="connsiteY6" fmla="*/ 882531 h 1640463"/>
              <a:gd name="connsiteX7" fmla="*/ 754895 w 1639905"/>
              <a:gd name="connsiteY7" fmla="*/ 882531 h 1640463"/>
              <a:gd name="connsiteX8" fmla="*/ 754895 w 1639905"/>
              <a:gd name="connsiteY8" fmla="*/ 1640464 h 1640463"/>
              <a:gd name="connsiteX9" fmla="*/ 879836 w 1639905"/>
              <a:gd name="connsiteY9" fmla="*/ 1640464 h 1640463"/>
              <a:gd name="connsiteX10" fmla="*/ 879836 w 1639905"/>
              <a:gd name="connsiteY10" fmla="*/ 882531 h 1640463"/>
              <a:gd name="connsiteX11" fmla="*/ 1639905 w 1639905"/>
              <a:gd name="connsiteY11" fmla="*/ 882531 h 1640463"/>
              <a:gd name="connsiteX12" fmla="*/ 1639905 w 1639905"/>
              <a:gd name="connsiteY12" fmla="*/ 757937 h 164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905" h="1640463">
                <a:moveTo>
                  <a:pt x="1639905" y="757937"/>
                </a:moveTo>
                <a:lnTo>
                  <a:pt x="879836" y="757937"/>
                </a:lnTo>
                <a:lnTo>
                  <a:pt x="879836" y="0"/>
                </a:lnTo>
                <a:lnTo>
                  <a:pt x="754895" y="0"/>
                </a:lnTo>
                <a:lnTo>
                  <a:pt x="754895" y="757937"/>
                </a:lnTo>
                <a:lnTo>
                  <a:pt x="0" y="757937"/>
                </a:lnTo>
                <a:lnTo>
                  <a:pt x="0" y="882531"/>
                </a:lnTo>
                <a:lnTo>
                  <a:pt x="754895" y="882531"/>
                </a:lnTo>
                <a:lnTo>
                  <a:pt x="754895" y="1640464"/>
                </a:lnTo>
                <a:lnTo>
                  <a:pt x="879836" y="1640464"/>
                </a:lnTo>
                <a:lnTo>
                  <a:pt x="879836" y="882531"/>
                </a:lnTo>
                <a:lnTo>
                  <a:pt x="1639905" y="882531"/>
                </a:lnTo>
                <a:lnTo>
                  <a:pt x="1639905" y="757937"/>
                </a:lnTo>
                <a:close/>
              </a:path>
            </a:pathLst>
          </a:custGeom>
          <a:solidFill>
            <a:srgbClr val="B2B2B2">
              <a:alpha val="25000"/>
            </a:srgbClr>
          </a:solidFill>
          <a:ln w="25400" cap="flat">
            <a:noFill/>
            <a:prstDash val="solid"/>
            <a:miter/>
          </a:ln>
        </p:spPr>
        <p:txBody>
          <a:bodyPr rtlCol="0" anchor="ctr"/>
          <a:lstStyle/>
          <a:p>
            <a:endParaRPr lang="de-DE" spc="20"/>
          </a:p>
        </p:txBody>
      </p:sp>
      <p:sp>
        <p:nvSpPr>
          <p:cNvPr id="37" name="Grafik 11">
            <a:extLst>
              <a:ext uri="{FF2B5EF4-FFF2-40B4-BE49-F238E27FC236}">
                <a16:creationId xmlns:a16="http://schemas.microsoft.com/office/drawing/2014/main" id="{C479F0A8-56FE-0AA8-362F-45EDD41C78C2}"/>
              </a:ext>
            </a:extLst>
          </p:cNvPr>
          <p:cNvSpPr>
            <a:spLocks noChangeAspect="1"/>
          </p:cNvSpPr>
          <p:nvPr/>
        </p:nvSpPr>
        <p:spPr bwMode="gray">
          <a:xfrm>
            <a:off x="9582276" y="716970"/>
            <a:ext cx="359876" cy="360000"/>
          </a:xfrm>
          <a:custGeom>
            <a:avLst/>
            <a:gdLst>
              <a:gd name="connsiteX0" fmla="*/ 1639905 w 1639905"/>
              <a:gd name="connsiteY0" fmla="*/ 757937 h 1640463"/>
              <a:gd name="connsiteX1" fmla="*/ 879836 w 1639905"/>
              <a:gd name="connsiteY1" fmla="*/ 757937 h 1640463"/>
              <a:gd name="connsiteX2" fmla="*/ 879836 w 1639905"/>
              <a:gd name="connsiteY2" fmla="*/ 0 h 1640463"/>
              <a:gd name="connsiteX3" fmla="*/ 754895 w 1639905"/>
              <a:gd name="connsiteY3" fmla="*/ 0 h 1640463"/>
              <a:gd name="connsiteX4" fmla="*/ 754895 w 1639905"/>
              <a:gd name="connsiteY4" fmla="*/ 757937 h 1640463"/>
              <a:gd name="connsiteX5" fmla="*/ 0 w 1639905"/>
              <a:gd name="connsiteY5" fmla="*/ 757937 h 1640463"/>
              <a:gd name="connsiteX6" fmla="*/ 0 w 1639905"/>
              <a:gd name="connsiteY6" fmla="*/ 882531 h 1640463"/>
              <a:gd name="connsiteX7" fmla="*/ 754895 w 1639905"/>
              <a:gd name="connsiteY7" fmla="*/ 882531 h 1640463"/>
              <a:gd name="connsiteX8" fmla="*/ 754895 w 1639905"/>
              <a:gd name="connsiteY8" fmla="*/ 1640464 h 1640463"/>
              <a:gd name="connsiteX9" fmla="*/ 879836 w 1639905"/>
              <a:gd name="connsiteY9" fmla="*/ 1640464 h 1640463"/>
              <a:gd name="connsiteX10" fmla="*/ 879836 w 1639905"/>
              <a:gd name="connsiteY10" fmla="*/ 882531 h 1640463"/>
              <a:gd name="connsiteX11" fmla="*/ 1639905 w 1639905"/>
              <a:gd name="connsiteY11" fmla="*/ 882531 h 1640463"/>
              <a:gd name="connsiteX12" fmla="*/ 1639905 w 1639905"/>
              <a:gd name="connsiteY12" fmla="*/ 757937 h 164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905" h="1640463">
                <a:moveTo>
                  <a:pt x="1639905" y="757937"/>
                </a:moveTo>
                <a:lnTo>
                  <a:pt x="879836" y="757937"/>
                </a:lnTo>
                <a:lnTo>
                  <a:pt x="879836" y="0"/>
                </a:lnTo>
                <a:lnTo>
                  <a:pt x="754895" y="0"/>
                </a:lnTo>
                <a:lnTo>
                  <a:pt x="754895" y="757937"/>
                </a:lnTo>
                <a:lnTo>
                  <a:pt x="0" y="757937"/>
                </a:lnTo>
                <a:lnTo>
                  <a:pt x="0" y="882531"/>
                </a:lnTo>
                <a:lnTo>
                  <a:pt x="754895" y="882531"/>
                </a:lnTo>
                <a:lnTo>
                  <a:pt x="754895" y="1640464"/>
                </a:lnTo>
                <a:lnTo>
                  <a:pt x="879836" y="1640464"/>
                </a:lnTo>
                <a:lnTo>
                  <a:pt x="879836" y="882531"/>
                </a:lnTo>
                <a:lnTo>
                  <a:pt x="1639905" y="882531"/>
                </a:lnTo>
                <a:lnTo>
                  <a:pt x="1639905" y="757937"/>
                </a:lnTo>
                <a:close/>
              </a:path>
            </a:pathLst>
          </a:custGeom>
          <a:solidFill>
            <a:schemeClr val="bg2">
              <a:alpha val="25000"/>
            </a:schemeClr>
          </a:solidFill>
          <a:ln w="25400" cap="flat">
            <a:noFill/>
            <a:prstDash val="solid"/>
            <a:miter/>
          </a:ln>
        </p:spPr>
        <p:txBody>
          <a:bodyPr rtlCol="0" anchor="ctr"/>
          <a:lstStyle/>
          <a:p>
            <a:endParaRPr lang="de-DE" spc="20"/>
          </a:p>
        </p:txBody>
      </p:sp>
      <p:sp>
        <p:nvSpPr>
          <p:cNvPr id="5" name="Rechteck 62">
            <a:extLst>
              <a:ext uri="{FF2B5EF4-FFF2-40B4-BE49-F238E27FC236}">
                <a16:creationId xmlns:a16="http://schemas.microsoft.com/office/drawing/2014/main" id="{338D358D-01D6-4D3D-4FEF-F4E8A5F5FC3B}"/>
              </a:ext>
              <a:ext uri="{C183D7F6-B498-43B3-948B-1728B52AA6E4}">
                <adec:decorative xmlns:adec="http://schemas.microsoft.com/office/drawing/2017/decorative" val="1"/>
              </a:ext>
            </a:extLst>
          </p:cNvPr>
          <p:cNvSpPr/>
          <p:nvPr/>
        </p:nvSpPr>
        <p:spPr bwMode="gray">
          <a:xfrm>
            <a:off x="6267477" y="2359559"/>
            <a:ext cx="5329038" cy="1944216"/>
          </a:xfrm>
          <a:prstGeom prst="rect">
            <a:avLst/>
          </a:prstGeom>
          <a:solidFill>
            <a:schemeClr val="bg1"/>
          </a:solidFill>
          <a:ln w="6350">
            <a:noFill/>
          </a:ln>
          <a:effectLst>
            <a:outerShdw blurRad="101600" dist="38100" dir="27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de-DE" sz="1600" spc="20">
              <a:solidFill>
                <a:schemeClr val="tx1"/>
              </a:solidFill>
            </a:endParaRPr>
          </a:p>
        </p:txBody>
      </p:sp>
      <p:sp>
        <p:nvSpPr>
          <p:cNvPr id="7" name="Standard Text">
            <a:extLst>
              <a:ext uri="{FF2B5EF4-FFF2-40B4-BE49-F238E27FC236}">
                <a16:creationId xmlns:a16="http://schemas.microsoft.com/office/drawing/2014/main" id="{735442FD-4218-8F5B-48F1-9C0E22D90F44}"/>
              </a:ext>
            </a:extLst>
          </p:cNvPr>
          <p:cNvSpPr txBox="1">
            <a:spLocks/>
          </p:cNvSpPr>
          <p:nvPr/>
        </p:nvSpPr>
        <p:spPr bwMode="gray">
          <a:xfrm>
            <a:off x="6267477" y="2359560"/>
            <a:ext cx="3240360" cy="1944216"/>
          </a:xfrm>
          <a:prstGeom prst="rect">
            <a:avLst/>
          </a:prstGeom>
        </p:spPr>
        <p:txBody>
          <a:bodyPr vert="horz" lIns="288000" tIns="288000" rIns="288000" bIns="28800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de-DE"/>
              <a:t>Dr. Benjamin Rothenberger</a:t>
            </a:r>
          </a:p>
          <a:p>
            <a:r>
              <a:rPr lang="de-DE" sz="1200"/>
              <a:t>Lead Security Consultant</a:t>
            </a:r>
          </a:p>
          <a:p>
            <a:r>
              <a:rPr lang="de-DE" sz="1200"/>
              <a:t>+41 43 216 69 22</a:t>
            </a:r>
            <a:br>
              <a:rPr lang="de-DE" sz="1200"/>
            </a:br>
            <a:br>
              <a:rPr lang="de-DE" sz="1200"/>
            </a:br>
            <a:r>
              <a:rPr lang="de-DE" sz="1200" err="1"/>
              <a:t>benjamin.rothenberger@zuehlke.com</a:t>
            </a:r>
            <a:endParaRPr lang="de-DE" sz="1200"/>
          </a:p>
        </p:txBody>
      </p:sp>
      <p:sp>
        <p:nvSpPr>
          <p:cNvPr id="15" name="Date Placeholder 4">
            <a:extLst>
              <a:ext uri="{FF2B5EF4-FFF2-40B4-BE49-F238E27FC236}">
                <a16:creationId xmlns:a16="http://schemas.microsoft.com/office/drawing/2014/main" id="{FAC2D9B3-AA0A-637B-8D29-D880C6C0BA1A}"/>
              </a:ext>
            </a:extLst>
          </p:cNvPr>
          <p:cNvSpPr>
            <a:spLocks noGrp="1"/>
          </p:cNvSpPr>
          <p:nvPr>
            <p:ph type="dt" sz="half" idx="18"/>
          </p:nvPr>
        </p:nvSpPr>
        <p:spPr>
          <a:xfrm>
            <a:off x="10418400" y="6372000"/>
            <a:ext cx="680400" cy="144000"/>
          </a:xfrm>
        </p:spPr>
        <p:txBody>
          <a:bodyPr/>
          <a:lstStyle/>
          <a:p>
            <a:r>
              <a:rPr lang="de-DE"/>
              <a:t>28.11.2024</a:t>
            </a:r>
            <a:endParaRPr lang="en-GB"/>
          </a:p>
        </p:txBody>
      </p:sp>
      <p:sp>
        <p:nvSpPr>
          <p:cNvPr id="16" name="Slide Number Placeholder 6">
            <a:extLst>
              <a:ext uri="{FF2B5EF4-FFF2-40B4-BE49-F238E27FC236}">
                <a16:creationId xmlns:a16="http://schemas.microsoft.com/office/drawing/2014/main" id="{6812EDE1-DDCC-2CE0-3359-9B5D2051871A}"/>
              </a:ext>
            </a:extLst>
          </p:cNvPr>
          <p:cNvSpPr>
            <a:spLocks noGrp="1"/>
          </p:cNvSpPr>
          <p:nvPr>
            <p:ph type="sldNum" sz="quarter" idx="20"/>
          </p:nvPr>
        </p:nvSpPr>
        <p:spPr>
          <a:xfrm>
            <a:off x="11178000" y="6372000"/>
            <a:ext cx="392400" cy="144000"/>
          </a:xfrm>
        </p:spPr>
        <p:txBody>
          <a:bodyPr/>
          <a:lstStyle/>
          <a:p>
            <a:r>
              <a:rPr lang="en-GB"/>
              <a:t>|  </a:t>
            </a:r>
            <a:fld id="{F2B0656E-45CD-4A44-9588-406240B7E224}" type="slidenum">
              <a:rPr lang="en-GB" smtClean="0"/>
              <a:pPr/>
              <a:t>25</a:t>
            </a:fld>
            <a:endParaRPr lang="en-GB"/>
          </a:p>
        </p:txBody>
      </p:sp>
      <p:pic>
        <p:nvPicPr>
          <p:cNvPr id="8" name="Picture 7">
            <a:extLst>
              <a:ext uri="{FF2B5EF4-FFF2-40B4-BE49-F238E27FC236}">
                <a16:creationId xmlns:a16="http://schemas.microsoft.com/office/drawing/2014/main" id="{2E1D0076-C70C-BA9F-E758-F164A9D0FA03}"/>
              </a:ext>
            </a:extLst>
          </p:cNvPr>
          <p:cNvPicPr>
            <a:picLocks noChangeAspect="1"/>
          </p:cNvPicPr>
          <p:nvPr/>
        </p:nvPicPr>
        <p:blipFill>
          <a:blip r:embed="rId11"/>
          <a:stretch>
            <a:fillRect/>
          </a:stretch>
        </p:blipFill>
        <p:spPr>
          <a:xfrm>
            <a:off x="9798276" y="2456583"/>
            <a:ext cx="1727982" cy="1727982"/>
          </a:xfrm>
          <a:prstGeom prst="rect">
            <a:avLst/>
          </a:prstGeom>
        </p:spPr>
      </p:pic>
      <p:sp>
        <p:nvSpPr>
          <p:cNvPr id="3" name="Footer Placeholder 6">
            <a:extLst>
              <a:ext uri="{FF2B5EF4-FFF2-40B4-BE49-F238E27FC236}">
                <a16:creationId xmlns:a16="http://schemas.microsoft.com/office/drawing/2014/main" id="{19F83C7F-BB70-014E-A0F9-B886A31E5C09}"/>
              </a:ext>
            </a:extLst>
          </p:cNvPr>
          <p:cNvSpPr>
            <a:spLocks noGrp="1"/>
          </p:cNvSpPr>
          <p:nvPr>
            <p:ph type="ftr" sz="quarter" idx="19"/>
          </p:nvPr>
        </p:nvSpPr>
        <p:spPr>
          <a:xfrm rot="10800000" flipV="1">
            <a:off x="1559496" y="6371819"/>
            <a:ext cx="4392000" cy="144000"/>
          </a:xfrm>
        </p:spPr>
        <p:txBody>
          <a:bodyPr/>
          <a:lstStyle/>
          <a:p>
            <a:r>
              <a:rPr lang="en-GB"/>
              <a:t>Implementation &amp; Realization of PQC</a:t>
            </a:r>
          </a:p>
        </p:txBody>
      </p:sp>
      <p:pic>
        <p:nvPicPr>
          <p:cNvPr id="9" name="Picture 8">
            <a:extLst>
              <a:ext uri="{FF2B5EF4-FFF2-40B4-BE49-F238E27FC236}">
                <a16:creationId xmlns:a16="http://schemas.microsoft.com/office/drawing/2014/main" id="{33AFC548-C33A-5105-D497-AC62E6620C9F}"/>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110706" y="1991947"/>
            <a:ext cx="1733712" cy="1733712"/>
          </a:xfrm>
          <a:prstGeom prst="rect">
            <a:avLst/>
          </a:prstGeom>
        </p:spPr>
      </p:pic>
    </p:spTree>
    <p:custDataLst>
      <p:custData r:id="rId1"/>
      <p:custData r:id="rId2"/>
    </p:custDataLst>
    <p:extLst>
      <p:ext uri="{BB962C8B-B14F-4D97-AF65-F5344CB8AC3E}">
        <p14:creationId xmlns:p14="http://schemas.microsoft.com/office/powerpoint/2010/main" val="264028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5ACEE-4D7A-092D-75B3-C774BDC7D7C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85B808-E515-31C2-D8D1-A81260320474}"/>
              </a:ext>
            </a:extLst>
          </p:cNvPr>
          <p:cNvSpPr>
            <a:spLocks noGrp="1"/>
          </p:cNvSpPr>
          <p:nvPr>
            <p:ph type="body" sz="quarter" idx="19"/>
          </p:nvPr>
        </p:nvSpPr>
        <p:spPr>
          <a:xfrm>
            <a:off x="1032988" y="1484784"/>
            <a:ext cx="10341212" cy="4104456"/>
          </a:xfrm>
        </p:spPr>
        <p:txBody>
          <a:bodyPr/>
          <a:lstStyle/>
          <a:p>
            <a:r>
              <a:rPr lang="en-US" dirty="0"/>
              <a:t>Appendices</a:t>
            </a:r>
          </a:p>
        </p:txBody>
      </p:sp>
      <p:sp>
        <p:nvSpPr>
          <p:cNvPr id="3" name="Date Placeholder 2">
            <a:extLst>
              <a:ext uri="{FF2B5EF4-FFF2-40B4-BE49-F238E27FC236}">
                <a16:creationId xmlns:a16="http://schemas.microsoft.com/office/drawing/2014/main" id="{E9D3C6CB-F1D4-3284-0B5F-444FE41E611F}"/>
              </a:ext>
            </a:extLst>
          </p:cNvPr>
          <p:cNvSpPr>
            <a:spLocks noGrp="1"/>
          </p:cNvSpPr>
          <p:nvPr>
            <p:ph type="dt" sz="half" idx="20"/>
          </p:nvPr>
        </p:nvSpPr>
        <p:spPr/>
        <p:txBody>
          <a:bodyPr/>
          <a:lstStyle/>
          <a:p>
            <a:fld id="{E010391A-BC12-4434-9F29-5CF521ED1ECA}" type="datetime1">
              <a:rPr lang="de-DE" smtClean="0"/>
              <a:t>25.09.2025</a:t>
            </a:fld>
            <a:endParaRPr lang="en-GB"/>
          </a:p>
        </p:txBody>
      </p:sp>
      <p:sp>
        <p:nvSpPr>
          <p:cNvPr id="4" name="Footer Placeholder 3">
            <a:extLst>
              <a:ext uri="{FF2B5EF4-FFF2-40B4-BE49-F238E27FC236}">
                <a16:creationId xmlns:a16="http://schemas.microsoft.com/office/drawing/2014/main" id="{F97226B3-0EFE-BD3B-E4FB-57A742113B9A}"/>
              </a:ext>
            </a:extLst>
          </p:cNvPr>
          <p:cNvSpPr>
            <a:spLocks noGrp="1"/>
          </p:cNvSpPr>
          <p:nvPr>
            <p:ph type="ftr" sz="quarter" idx="21"/>
          </p:nvPr>
        </p:nvSpPr>
        <p:spPr/>
        <p:txBody>
          <a:bodyPr/>
          <a:lstStyle/>
          <a:p>
            <a:r>
              <a:rPr lang="en-GB" dirty="0"/>
              <a:t>Implementation &amp; Realization of PQC</a:t>
            </a:r>
          </a:p>
        </p:txBody>
      </p:sp>
      <p:sp>
        <p:nvSpPr>
          <p:cNvPr id="5" name="Slide Number Placeholder 4">
            <a:extLst>
              <a:ext uri="{FF2B5EF4-FFF2-40B4-BE49-F238E27FC236}">
                <a16:creationId xmlns:a16="http://schemas.microsoft.com/office/drawing/2014/main" id="{43029BC9-E256-DE16-89AD-708AB2193A4D}"/>
              </a:ext>
            </a:extLst>
          </p:cNvPr>
          <p:cNvSpPr>
            <a:spLocks noGrp="1"/>
          </p:cNvSpPr>
          <p:nvPr>
            <p:ph type="sldNum" sz="quarter" idx="22"/>
          </p:nvPr>
        </p:nvSpPr>
        <p:spPr/>
        <p:txBody>
          <a:bodyPr/>
          <a:lstStyle/>
          <a:p>
            <a:r>
              <a:rPr lang="de-DE"/>
              <a:t>|  </a:t>
            </a:r>
            <a:fld id="{8CF9DE7D-F270-4E16-BA04-5BCA8969A2EA}" type="slidenum">
              <a:rPr lang="de-DE" smtClean="0"/>
              <a:pPr/>
              <a:t>26</a:t>
            </a:fld>
            <a:endParaRPr lang="de-DE"/>
          </a:p>
        </p:txBody>
      </p:sp>
    </p:spTree>
    <p:extLst>
      <p:ext uri="{BB962C8B-B14F-4D97-AF65-F5344CB8AC3E}">
        <p14:creationId xmlns:p14="http://schemas.microsoft.com/office/powerpoint/2010/main" val="395882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65307-965C-9C76-E8F9-11CD486F6D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B6C855A-9652-1F91-3104-FDBB7F5E51CB}"/>
              </a:ext>
            </a:extLst>
          </p:cNvPr>
          <p:cNvSpPr>
            <a:spLocks noGrp="1"/>
          </p:cNvSpPr>
          <p:nvPr>
            <p:ph type="body" sz="quarter" idx="19"/>
          </p:nvPr>
        </p:nvSpPr>
        <p:spPr>
          <a:xfrm>
            <a:off x="1032988" y="1484784"/>
            <a:ext cx="10341212" cy="4104456"/>
          </a:xfrm>
        </p:spPr>
        <p:txBody>
          <a:bodyPr/>
          <a:lstStyle/>
          <a:p>
            <a:r>
              <a:rPr lang="en-US" dirty="0"/>
              <a:t>Quantum Key Distribution (QKD)</a:t>
            </a:r>
          </a:p>
        </p:txBody>
      </p:sp>
      <p:sp>
        <p:nvSpPr>
          <p:cNvPr id="3" name="Date Placeholder 2">
            <a:extLst>
              <a:ext uri="{FF2B5EF4-FFF2-40B4-BE49-F238E27FC236}">
                <a16:creationId xmlns:a16="http://schemas.microsoft.com/office/drawing/2014/main" id="{82993767-128C-DAFC-5CC0-A5718B650A95}"/>
              </a:ext>
            </a:extLst>
          </p:cNvPr>
          <p:cNvSpPr>
            <a:spLocks noGrp="1"/>
          </p:cNvSpPr>
          <p:nvPr>
            <p:ph type="dt" sz="half" idx="20"/>
          </p:nvPr>
        </p:nvSpPr>
        <p:spPr/>
        <p:txBody>
          <a:bodyPr/>
          <a:lstStyle/>
          <a:p>
            <a:fld id="{E010391A-BC12-4434-9F29-5CF521ED1ECA}" type="datetime1">
              <a:rPr lang="de-DE" smtClean="0"/>
              <a:t>25.09.2025</a:t>
            </a:fld>
            <a:endParaRPr lang="en-GB"/>
          </a:p>
        </p:txBody>
      </p:sp>
      <p:sp>
        <p:nvSpPr>
          <p:cNvPr id="4" name="Footer Placeholder 3">
            <a:extLst>
              <a:ext uri="{FF2B5EF4-FFF2-40B4-BE49-F238E27FC236}">
                <a16:creationId xmlns:a16="http://schemas.microsoft.com/office/drawing/2014/main" id="{E4388F07-516A-B46D-14E2-9B03F5D4FB4E}"/>
              </a:ext>
            </a:extLst>
          </p:cNvPr>
          <p:cNvSpPr>
            <a:spLocks noGrp="1"/>
          </p:cNvSpPr>
          <p:nvPr>
            <p:ph type="ftr" sz="quarter" idx="21"/>
          </p:nvPr>
        </p:nvSpPr>
        <p:spPr/>
        <p:txBody>
          <a:bodyPr/>
          <a:lstStyle/>
          <a:p>
            <a:r>
              <a:rPr lang="en-GB" dirty="0"/>
              <a:t>Implementation &amp; Realization of PQC</a:t>
            </a:r>
          </a:p>
        </p:txBody>
      </p:sp>
      <p:sp>
        <p:nvSpPr>
          <p:cNvPr id="5" name="Slide Number Placeholder 4">
            <a:extLst>
              <a:ext uri="{FF2B5EF4-FFF2-40B4-BE49-F238E27FC236}">
                <a16:creationId xmlns:a16="http://schemas.microsoft.com/office/drawing/2014/main" id="{B1DE5346-B372-15EE-8A09-F064A7DEF7D2}"/>
              </a:ext>
            </a:extLst>
          </p:cNvPr>
          <p:cNvSpPr>
            <a:spLocks noGrp="1"/>
          </p:cNvSpPr>
          <p:nvPr>
            <p:ph type="sldNum" sz="quarter" idx="22"/>
          </p:nvPr>
        </p:nvSpPr>
        <p:spPr/>
        <p:txBody>
          <a:bodyPr/>
          <a:lstStyle/>
          <a:p>
            <a:r>
              <a:rPr lang="de-DE"/>
              <a:t>|  </a:t>
            </a:r>
            <a:fld id="{8CF9DE7D-F270-4E16-BA04-5BCA8969A2EA}" type="slidenum">
              <a:rPr lang="de-DE" smtClean="0"/>
              <a:pPr/>
              <a:t>27</a:t>
            </a:fld>
            <a:endParaRPr lang="de-DE"/>
          </a:p>
        </p:txBody>
      </p:sp>
    </p:spTree>
    <p:extLst>
      <p:ext uri="{BB962C8B-B14F-4D97-AF65-F5344CB8AC3E}">
        <p14:creationId xmlns:p14="http://schemas.microsoft.com/office/powerpoint/2010/main" val="1494094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57896E5-74EF-234E-1D2E-175EF6F1FFE3}"/>
                  </a:ext>
                </a:extLst>
              </p:cNvPr>
              <p:cNvSpPr txBox="1"/>
              <p:nvPr/>
            </p:nvSpPr>
            <p:spPr bwMode="gray">
              <a:xfrm>
                <a:off x="619304" y="1628800"/>
                <a:ext cx="10951096" cy="4536503"/>
              </a:xfrm>
              <a:prstGeom prst="rect">
                <a:avLst/>
              </a:prstGeom>
              <a:noFill/>
            </p:spPr>
            <p:txBody>
              <a:bodyPr wrap="none" lIns="0" tIns="0" rIns="0" bIns="0" rtlCol="0">
                <a:noAutofit/>
              </a:bodyPr>
              <a:lstStyle/>
              <a:p>
                <a:pPr>
                  <a:lnSpc>
                    <a:spcPct val="120000"/>
                  </a:lnSpc>
                  <a:spcBef>
                    <a:spcPts val="200"/>
                  </a:spcBef>
                  <a:spcAft>
                    <a:spcPts val="300"/>
                  </a:spcAft>
                </a:pPr>
                <a:r>
                  <a:rPr lang="en-US" sz="1600" spc="20" dirty="0">
                    <a:latin typeface="+mj-lt"/>
                  </a:rPr>
                  <a:t>Basis </a:t>
                </a:r>
                <a14:m>
                  <m:oMath xmlns:m="http://schemas.openxmlformats.org/officeDocument/2006/math">
                    <m:r>
                      <a:rPr lang="en-US" sz="1600" b="0" i="1" spc="20" smtClean="0">
                        <a:solidFill>
                          <a:schemeClr val="accent5"/>
                        </a:solidFill>
                        <a:latin typeface="Cambria Math" panose="02040503050406030204" pitchFamily="18" charset="0"/>
                      </a:rPr>
                      <m:t>+</m:t>
                    </m:r>
                  </m:oMath>
                </a14:m>
                <a:r>
                  <a:rPr lang="en-US" sz="1600" spc="20" dirty="0"/>
                  <a:t>:  </a:t>
                </a:r>
                <a:r>
                  <a:rPr lang="en-US" sz="1600" spc="20" dirty="0">
                    <a:solidFill>
                      <a:schemeClr val="accent5"/>
                    </a:solidFill>
                  </a:rPr>
                  <a:t>0</a:t>
                </a:r>
                <a:r>
                  <a:rPr lang="en-US" sz="1600" spc="20" dirty="0"/>
                  <a:t> is photon </a:t>
                </a:r>
                <a:r>
                  <a:rPr lang="en-CH" sz="1600" dirty="0">
                    <a:solidFill>
                      <a:schemeClr val="accent5"/>
                    </a:solidFill>
                  </a:rPr>
                  <a:t>↑</a:t>
                </a:r>
                <a:r>
                  <a:rPr lang="en-US" sz="1600" dirty="0"/>
                  <a:t> and </a:t>
                </a:r>
                <a:r>
                  <a:rPr lang="en-US" sz="1600" spc="20" dirty="0">
                    <a:solidFill>
                      <a:schemeClr val="accent5"/>
                    </a:solidFill>
                  </a:rPr>
                  <a:t>1</a:t>
                </a:r>
                <a:r>
                  <a:rPr lang="en-US" sz="1600" spc="20" dirty="0"/>
                  <a:t> is photon </a:t>
                </a:r>
                <a:r>
                  <a:rPr lang="en-CH" sz="1600" dirty="0">
                    <a:solidFill>
                      <a:schemeClr val="accent5"/>
                    </a:solidFill>
                  </a:rPr>
                  <a:t>→</a:t>
                </a:r>
              </a:p>
              <a:p>
                <a:pPr>
                  <a:lnSpc>
                    <a:spcPct val="150000"/>
                  </a:lnSpc>
                  <a:spcBef>
                    <a:spcPts val="200"/>
                  </a:spcBef>
                  <a:spcAft>
                    <a:spcPts val="300"/>
                  </a:spcAft>
                </a:pPr>
                <a:r>
                  <a:rPr lang="en-US" sz="1600" spc="20" dirty="0">
                    <a:latin typeface="+mj-lt"/>
                  </a:rPr>
                  <a:t>Basis</a:t>
                </a:r>
                <a:r>
                  <a:rPr lang="en-US" sz="1600" spc="20" dirty="0"/>
                  <a:t> </a:t>
                </a:r>
                <a14:m>
                  <m:oMath xmlns:m="http://schemas.openxmlformats.org/officeDocument/2006/math">
                    <m:r>
                      <a:rPr lang="en-US" sz="1600" i="1" spc="20">
                        <a:solidFill>
                          <a:schemeClr val="accent5"/>
                        </a:solidFill>
                        <a:latin typeface="Cambria Math" panose="02040503050406030204" pitchFamily="18" charset="0"/>
                      </a:rPr>
                      <m:t>×</m:t>
                    </m:r>
                  </m:oMath>
                </a14:m>
                <a:r>
                  <a:rPr lang="en-US" sz="1600" spc="20" dirty="0"/>
                  <a:t>:  </a:t>
                </a:r>
                <a:r>
                  <a:rPr lang="en-US" sz="1600" spc="20" dirty="0">
                    <a:solidFill>
                      <a:schemeClr val="accent5"/>
                    </a:solidFill>
                  </a:rPr>
                  <a:t>0</a:t>
                </a:r>
                <a:r>
                  <a:rPr lang="en-US" sz="1600" spc="20" dirty="0"/>
                  <a:t> is photon </a:t>
                </a:r>
                <a:r>
                  <a:rPr lang="en-CH" sz="1600" dirty="0">
                    <a:solidFill>
                      <a:schemeClr val="accent5"/>
                    </a:solidFill>
                  </a:rPr>
                  <a:t>↗</a:t>
                </a:r>
                <a:r>
                  <a:rPr lang="en-US" sz="1600" dirty="0"/>
                  <a:t> and </a:t>
                </a:r>
                <a:r>
                  <a:rPr lang="en-US" sz="1600" spc="20" dirty="0">
                    <a:solidFill>
                      <a:schemeClr val="accent5"/>
                    </a:solidFill>
                  </a:rPr>
                  <a:t>1</a:t>
                </a:r>
                <a:r>
                  <a:rPr lang="en-US" sz="1600" spc="20" dirty="0"/>
                  <a:t> is photon </a:t>
                </a:r>
                <a:r>
                  <a:rPr lang="en-CH" sz="1600" dirty="0">
                    <a:solidFill>
                      <a:schemeClr val="accent5"/>
                    </a:solidFill>
                  </a:rPr>
                  <a:t>↘</a:t>
                </a:r>
              </a:p>
              <a:p>
                <a:pPr marL="285750" indent="-285750">
                  <a:lnSpc>
                    <a:spcPct val="120000"/>
                  </a:lnSpc>
                  <a:spcBef>
                    <a:spcPts val="200"/>
                  </a:spcBef>
                  <a:spcAft>
                    <a:spcPts val="300"/>
                  </a:spcAft>
                  <a:buFont typeface="Arial" panose="020B0604020202020204" pitchFamily="34" charset="0"/>
                  <a:buChar char="•"/>
                </a:pPr>
                <a:endParaRPr lang="en-CH" sz="1600" dirty="0">
                  <a:solidFill>
                    <a:schemeClr val="accent5"/>
                  </a:solidFill>
                </a:endParaRPr>
              </a:p>
              <a:p>
                <a:pPr marL="285750" indent="-285750">
                  <a:lnSpc>
                    <a:spcPct val="120000"/>
                  </a:lnSpc>
                  <a:spcBef>
                    <a:spcPts val="200"/>
                  </a:spcBef>
                  <a:spcAft>
                    <a:spcPts val="300"/>
                  </a:spcAft>
                  <a:buFont typeface="Arial" panose="020B0604020202020204" pitchFamily="34" charset="0"/>
                  <a:buChar char="•"/>
                </a:pPr>
                <a:endParaRPr lang="en-CH" sz="1600" dirty="0">
                  <a:solidFill>
                    <a:schemeClr val="accent5"/>
                  </a:solidFill>
                </a:endParaRPr>
              </a:p>
              <a:p>
                <a:pPr marL="285750" indent="-285750" algn="l">
                  <a:lnSpc>
                    <a:spcPct val="120000"/>
                  </a:lnSpc>
                  <a:spcBef>
                    <a:spcPts val="200"/>
                  </a:spcBef>
                  <a:spcAft>
                    <a:spcPts val="300"/>
                  </a:spcAft>
                  <a:buFont typeface="Arial" panose="020B0604020202020204" pitchFamily="34" charset="0"/>
                  <a:buChar char="•"/>
                </a:pPr>
                <a:endParaRPr lang="en-CH" sz="1600" spc="20" dirty="0" err="1"/>
              </a:p>
            </p:txBody>
          </p:sp>
        </mc:Choice>
        <mc:Fallback xmlns="">
          <p:sp>
            <p:nvSpPr>
              <p:cNvPr id="2" name="TextBox 1">
                <a:extLst>
                  <a:ext uri="{FF2B5EF4-FFF2-40B4-BE49-F238E27FC236}">
                    <a16:creationId xmlns:a16="http://schemas.microsoft.com/office/drawing/2014/main" id="{157896E5-74EF-234E-1D2E-175EF6F1FFE3}"/>
                  </a:ext>
                </a:extLst>
              </p:cNvPr>
              <p:cNvSpPr txBox="1">
                <a:spLocks noRot="1" noChangeAspect="1" noMove="1" noResize="1" noEditPoints="1" noAdjustHandles="1" noChangeArrowheads="1" noChangeShapeType="1" noTextEdit="1"/>
              </p:cNvSpPr>
              <p:nvPr/>
            </p:nvSpPr>
            <p:spPr bwMode="gray">
              <a:xfrm>
                <a:off x="619304" y="1628800"/>
                <a:ext cx="10951096" cy="4536503"/>
              </a:xfrm>
              <a:prstGeom prst="rect">
                <a:avLst/>
              </a:prstGeom>
              <a:blipFill>
                <a:blip r:embed="rId2"/>
                <a:stretch>
                  <a:fillRect l="-1169" t="-806"/>
                </a:stretch>
              </a:blipFill>
            </p:spPr>
            <p:txBody>
              <a:bodyPr/>
              <a:lstStyle/>
              <a:p>
                <a:r>
                  <a:rPr lang="en-CH">
                    <a:noFill/>
                  </a:rPr>
                  <a:t> </a:t>
                </a:r>
              </a:p>
            </p:txBody>
          </p:sp>
        </mc:Fallback>
      </mc:AlternateContent>
      <p:sp>
        <p:nvSpPr>
          <p:cNvPr id="14" name="Text Placeholder 1">
            <a:extLst>
              <a:ext uri="{FF2B5EF4-FFF2-40B4-BE49-F238E27FC236}">
                <a16:creationId xmlns:a16="http://schemas.microsoft.com/office/drawing/2014/main" id="{A7A28EBA-7B44-E8B1-B118-C19B9AC25DDD}"/>
              </a:ext>
            </a:extLst>
          </p:cNvPr>
          <p:cNvSpPr>
            <a:spLocks noGrp="1"/>
          </p:cNvSpPr>
          <p:nvPr>
            <p:ph type="body" sz="quarter" idx="15"/>
          </p:nvPr>
        </p:nvSpPr>
        <p:spPr>
          <a:xfrm>
            <a:off x="619304" y="332656"/>
            <a:ext cx="5332064" cy="144016"/>
          </a:xfrm>
        </p:spPr>
        <p:txBody>
          <a:bodyPr/>
          <a:lstStyle/>
          <a:p>
            <a:endParaRPr lang="en-US"/>
          </a:p>
        </p:txBody>
      </p:sp>
      <p:sp>
        <p:nvSpPr>
          <p:cNvPr id="3" name="Title 2">
            <a:extLst>
              <a:ext uri="{FF2B5EF4-FFF2-40B4-BE49-F238E27FC236}">
                <a16:creationId xmlns:a16="http://schemas.microsoft.com/office/drawing/2014/main" id="{47B89873-CCA2-07BE-CE09-5CC15EDC0A32}"/>
              </a:ext>
            </a:extLst>
          </p:cNvPr>
          <p:cNvSpPr>
            <a:spLocks noGrp="1"/>
          </p:cNvSpPr>
          <p:nvPr>
            <p:ph type="title"/>
          </p:nvPr>
        </p:nvSpPr>
        <p:spPr>
          <a:xfrm>
            <a:off x="619304" y="548720"/>
            <a:ext cx="9072000" cy="432000"/>
          </a:xfrm>
        </p:spPr>
        <p:txBody>
          <a:bodyPr anchor="t">
            <a:normAutofit/>
          </a:bodyPr>
          <a:lstStyle/>
          <a:p>
            <a:r>
              <a:rPr lang="en-US" dirty="0"/>
              <a:t>Quantum Key Distribution (QKD)</a:t>
            </a:r>
          </a:p>
        </p:txBody>
      </p:sp>
      <p:sp>
        <p:nvSpPr>
          <p:cNvPr id="16" name="Subtitle 3">
            <a:extLst>
              <a:ext uri="{FF2B5EF4-FFF2-40B4-BE49-F238E27FC236}">
                <a16:creationId xmlns:a16="http://schemas.microsoft.com/office/drawing/2014/main" id="{BF16A18C-EE00-566D-E91B-ECA33B46C255}"/>
              </a:ext>
            </a:extLst>
          </p:cNvPr>
          <p:cNvSpPr>
            <a:spLocks noGrp="1"/>
          </p:cNvSpPr>
          <p:nvPr>
            <p:ph type="subTitle" idx="17"/>
          </p:nvPr>
        </p:nvSpPr>
        <p:spPr>
          <a:xfrm>
            <a:off x="619304" y="980768"/>
            <a:ext cx="9072000" cy="288000"/>
          </a:xfrm>
        </p:spPr>
        <p:txBody>
          <a:bodyPr/>
          <a:lstStyle/>
          <a:p>
            <a:endParaRPr lang="en-US" dirty="0"/>
          </a:p>
        </p:txBody>
      </p:sp>
      <p:sp>
        <p:nvSpPr>
          <p:cNvPr id="7" name="Date Placeholder 6">
            <a:extLst>
              <a:ext uri="{FF2B5EF4-FFF2-40B4-BE49-F238E27FC236}">
                <a16:creationId xmlns:a16="http://schemas.microsoft.com/office/drawing/2014/main" id="{3831F25F-1E38-F84A-B15C-DBA65430398A}"/>
              </a:ext>
            </a:extLst>
          </p:cNvPr>
          <p:cNvSpPr>
            <a:spLocks noGrp="1"/>
          </p:cNvSpPr>
          <p:nvPr>
            <p:ph type="dt" sz="half" idx="18"/>
          </p:nvPr>
        </p:nvSpPr>
        <p:spPr>
          <a:xfrm>
            <a:off x="10416480" y="6371819"/>
            <a:ext cx="679792" cy="144000"/>
          </a:xfrm>
        </p:spPr>
        <p:txBody>
          <a:bodyPr anchor="ctr">
            <a:normAutofit/>
          </a:bodyPr>
          <a:lstStyle/>
          <a:p>
            <a:pPr>
              <a:spcAft>
                <a:spcPts val="600"/>
              </a:spcAft>
            </a:pPr>
            <a:fld id="{5700158C-70C2-48AA-B453-1335F8F9D89E}" type="datetime1">
              <a:rPr lang="de-DE" smtClean="0"/>
              <a:pPr>
                <a:spcAft>
                  <a:spcPts val="600"/>
                </a:spcAft>
              </a:pPr>
              <a:t>25.09.2025</a:t>
            </a:fld>
            <a:endParaRPr lang="en-GB"/>
          </a:p>
        </p:txBody>
      </p:sp>
      <p:sp>
        <p:nvSpPr>
          <p:cNvPr id="8" name="Footer Placeholder 7">
            <a:extLst>
              <a:ext uri="{FF2B5EF4-FFF2-40B4-BE49-F238E27FC236}">
                <a16:creationId xmlns:a16="http://schemas.microsoft.com/office/drawing/2014/main" id="{F0BD3C7E-3FB9-D5A0-CBD3-40D78A991998}"/>
              </a:ext>
            </a:extLst>
          </p:cNvPr>
          <p:cNvSpPr>
            <a:spLocks noGrp="1"/>
          </p:cNvSpPr>
          <p:nvPr>
            <p:ph type="ftr" sz="quarter" idx="19"/>
          </p:nvPr>
        </p:nvSpPr>
        <p:spPr>
          <a:xfrm>
            <a:off x="1559496" y="6371819"/>
            <a:ext cx="4392000" cy="144000"/>
          </a:xfrm>
        </p:spPr>
        <p:txBody>
          <a:bodyPr wrap="square" anchor="ctr">
            <a:normAutofit/>
          </a:bodyPr>
          <a:lstStyle/>
          <a:p>
            <a:pPr>
              <a:spcAft>
                <a:spcPts val="600"/>
              </a:spcAft>
            </a:pPr>
            <a:r>
              <a:rPr lang="en-GB"/>
              <a:t>Quantum vs. Post-Quantum Cryptography</a:t>
            </a:r>
          </a:p>
        </p:txBody>
      </p:sp>
      <p:sp>
        <p:nvSpPr>
          <p:cNvPr id="9" name="Slide Number Placeholder 8">
            <a:extLst>
              <a:ext uri="{FF2B5EF4-FFF2-40B4-BE49-F238E27FC236}">
                <a16:creationId xmlns:a16="http://schemas.microsoft.com/office/drawing/2014/main" id="{9757E487-A58E-B836-C051-8B6035B87845}"/>
              </a:ext>
            </a:extLst>
          </p:cNvPr>
          <p:cNvSpPr>
            <a:spLocks noGrp="1"/>
          </p:cNvSpPr>
          <p:nvPr>
            <p:ph type="sldNum" sz="quarter" idx="20"/>
          </p:nvPr>
        </p:nvSpPr>
        <p:spPr>
          <a:xfrm>
            <a:off x="11178000" y="6371819"/>
            <a:ext cx="392400" cy="144000"/>
          </a:xfrm>
        </p:spPr>
        <p:txBody>
          <a:bodyPr wrap="square" anchor="ctr">
            <a:normAutofit/>
          </a:bodyPr>
          <a:lstStyle/>
          <a:p>
            <a:pPr>
              <a:spcAft>
                <a:spcPts val="600"/>
              </a:spcAft>
            </a:pPr>
            <a:r>
              <a:rPr lang="de-DE"/>
              <a:t>|  </a:t>
            </a:r>
            <a:fld id="{8CF9DE7D-F270-4E16-BA04-5BCA8969A2EA}" type="slidenum">
              <a:rPr lang="de-DE" smtClean="0"/>
              <a:pPr>
                <a:spcAft>
                  <a:spcPts val="600"/>
                </a:spcAft>
              </a:pPr>
              <a:t>28</a:t>
            </a:fld>
            <a:endParaRPr lang="de-DE"/>
          </a:p>
        </p:txBody>
      </p:sp>
      <p:graphicFrame>
        <p:nvGraphicFramePr>
          <p:cNvPr id="5" name="Content Placeholder 15">
            <a:extLst>
              <a:ext uri="{FF2B5EF4-FFF2-40B4-BE49-F238E27FC236}">
                <a16:creationId xmlns:a16="http://schemas.microsoft.com/office/drawing/2014/main" id="{ED8576C3-0FA2-833B-0CB4-72B2155C2D57}"/>
              </a:ext>
            </a:extLst>
          </p:cNvPr>
          <p:cNvGraphicFramePr>
            <a:graphicFrameLocks/>
          </p:cNvGraphicFramePr>
          <p:nvPr/>
        </p:nvGraphicFramePr>
        <p:xfrm>
          <a:off x="2963036" y="2612034"/>
          <a:ext cx="5976663" cy="3281346"/>
        </p:xfrm>
        <a:graphic>
          <a:graphicData uri="http://schemas.openxmlformats.org/drawingml/2006/table">
            <a:tbl>
              <a:tblPr firstCol="1" bandRow="1">
                <a:tableStyleId>{5C22544A-7EE6-4342-B048-85BDC9FD1C3A}</a:tableStyleId>
              </a:tblPr>
              <a:tblGrid>
                <a:gridCol w="478678">
                  <a:extLst>
                    <a:ext uri="{9D8B030D-6E8A-4147-A177-3AD203B41FA5}">
                      <a16:colId xmlns:a16="http://schemas.microsoft.com/office/drawing/2014/main" val="931779678"/>
                    </a:ext>
                  </a:extLst>
                </a:gridCol>
                <a:gridCol w="1941937">
                  <a:extLst>
                    <a:ext uri="{9D8B030D-6E8A-4147-A177-3AD203B41FA5}">
                      <a16:colId xmlns:a16="http://schemas.microsoft.com/office/drawing/2014/main" val="487849713"/>
                    </a:ext>
                  </a:extLst>
                </a:gridCol>
                <a:gridCol w="444506">
                  <a:extLst>
                    <a:ext uri="{9D8B030D-6E8A-4147-A177-3AD203B41FA5}">
                      <a16:colId xmlns:a16="http://schemas.microsoft.com/office/drawing/2014/main" val="3278847364"/>
                    </a:ext>
                  </a:extLst>
                </a:gridCol>
                <a:gridCol w="444506">
                  <a:extLst>
                    <a:ext uri="{9D8B030D-6E8A-4147-A177-3AD203B41FA5}">
                      <a16:colId xmlns:a16="http://schemas.microsoft.com/office/drawing/2014/main" val="2194694849"/>
                    </a:ext>
                  </a:extLst>
                </a:gridCol>
                <a:gridCol w="444506">
                  <a:extLst>
                    <a:ext uri="{9D8B030D-6E8A-4147-A177-3AD203B41FA5}">
                      <a16:colId xmlns:a16="http://schemas.microsoft.com/office/drawing/2014/main" val="2538721212"/>
                    </a:ext>
                  </a:extLst>
                </a:gridCol>
                <a:gridCol w="444506">
                  <a:extLst>
                    <a:ext uri="{9D8B030D-6E8A-4147-A177-3AD203B41FA5}">
                      <a16:colId xmlns:a16="http://schemas.microsoft.com/office/drawing/2014/main" val="982543315"/>
                    </a:ext>
                  </a:extLst>
                </a:gridCol>
                <a:gridCol w="444506">
                  <a:extLst>
                    <a:ext uri="{9D8B030D-6E8A-4147-A177-3AD203B41FA5}">
                      <a16:colId xmlns:a16="http://schemas.microsoft.com/office/drawing/2014/main" val="4091165953"/>
                    </a:ext>
                  </a:extLst>
                </a:gridCol>
                <a:gridCol w="444506">
                  <a:extLst>
                    <a:ext uri="{9D8B030D-6E8A-4147-A177-3AD203B41FA5}">
                      <a16:colId xmlns:a16="http://schemas.microsoft.com/office/drawing/2014/main" val="1087094895"/>
                    </a:ext>
                  </a:extLst>
                </a:gridCol>
                <a:gridCol w="444506">
                  <a:extLst>
                    <a:ext uri="{9D8B030D-6E8A-4147-A177-3AD203B41FA5}">
                      <a16:colId xmlns:a16="http://schemas.microsoft.com/office/drawing/2014/main" val="1084975336"/>
                    </a:ext>
                  </a:extLst>
                </a:gridCol>
                <a:gridCol w="444506">
                  <a:extLst>
                    <a:ext uri="{9D8B030D-6E8A-4147-A177-3AD203B41FA5}">
                      <a16:colId xmlns:a16="http://schemas.microsoft.com/office/drawing/2014/main" val="3858950059"/>
                    </a:ext>
                  </a:extLst>
                </a:gridCol>
              </a:tblGrid>
              <a:tr h="546891">
                <a:tc rowSpan="3">
                  <a:txBody>
                    <a:bodyPr/>
                    <a:lstStyle/>
                    <a:p>
                      <a:pPr algn="ctr"/>
                      <a:r>
                        <a:rPr lang="en-US" sz="2400" b="0" dirty="0">
                          <a:latin typeface="+mn-lt"/>
                        </a:rPr>
                        <a:t>A</a:t>
                      </a:r>
                      <a:endParaRPr lang="en-CH" sz="2400" b="0" dirty="0">
                        <a:latin typeface="+mn-lt"/>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sz="2400" b="0" dirty="0">
                          <a:latin typeface="+mn-lt"/>
                        </a:rPr>
                        <a:t>random bits</a:t>
                      </a:r>
                      <a:endParaRPr lang="en-CH" sz="2400" b="0" dirty="0">
                        <a:latin typeface="+mn-lt"/>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lumMod val="40000"/>
                        <a:lumOff val="60000"/>
                      </a:schemeClr>
                    </a:solidFill>
                  </a:tcPr>
                </a:tc>
                <a:tc>
                  <a:txBody>
                    <a:bodyPr/>
                    <a:lstStyle/>
                    <a:p>
                      <a:pPr algn="ctr"/>
                      <a:r>
                        <a:rPr lang="en-US" sz="2400" dirty="0">
                          <a:solidFill>
                            <a:schemeClr val="accent3">
                              <a:lumMod val="75000"/>
                            </a:schemeClr>
                          </a:solidFill>
                        </a:rPr>
                        <a:t>0</a:t>
                      </a:r>
                      <a:endParaRPr lang="en-CH" sz="2400" dirty="0">
                        <a:solidFill>
                          <a:schemeClr val="accent3">
                            <a:lumMod val="75000"/>
                          </a:schemeClr>
                        </a:solidFill>
                      </a:endParaRPr>
                    </a:p>
                  </a:txBody>
                  <a:tcPr>
                    <a:lnL w="38100" cap="flat" cmpd="sng" algn="ctr">
                      <a:solidFill>
                        <a:schemeClr val="bg1"/>
                      </a:solidFill>
                      <a:prstDash val="solid"/>
                      <a:round/>
                      <a:headEnd type="none" w="med" len="med"/>
                      <a:tailEnd type="none" w="med" len="med"/>
                    </a:lnL>
                  </a:tcPr>
                </a:tc>
                <a:tc>
                  <a:txBody>
                    <a:bodyPr/>
                    <a:lstStyle/>
                    <a:p>
                      <a:pPr algn="ctr"/>
                      <a:r>
                        <a:rPr lang="en-US" sz="2400" dirty="0">
                          <a:solidFill>
                            <a:schemeClr val="accent5"/>
                          </a:solidFill>
                        </a:rPr>
                        <a:t>1</a:t>
                      </a:r>
                      <a:endParaRPr lang="en-CH" sz="2400" dirty="0">
                        <a:solidFill>
                          <a:schemeClr val="accent5"/>
                        </a:solidFill>
                      </a:endParaRPr>
                    </a:p>
                  </a:txBody>
                  <a:tcPr/>
                </a:tc>
                <a:tc>
                  <a:txBody>
                    <a:bodyPr/>
                    <a:lstStyle/>
                    <a:p>
                      <a:pPr algn="ctr"/>
                      <a:r>
                        <a:rPr lang="en-US" sz="2400" dirty="0">
                          <a:solidFill>
                            <a:schemeClr val="accent3">
                              <a:lumMod val="75000"/>
                            </a:schemeClr>
                          </a:solidFill>
                        </a:rPr>
                        <a:t>1</a:t>
                      </a:r>
                      <a:endParaRPr lang="en-CH" sz="2400" dirty="0">
                        <a:solidFill>
                          <a:schemeClr val="accent3">
                            <a:lumMod val="75000"/>
                          </a:schemeClr>
                        </a:solidFill>
                      </a:endParaRPr>
                    </a:p>
                  </a:txBody>
                  <a:tcPr/>
                </a:tc>
                <a:tc>
                  <a:txBody>
                    <a:bodyPr/>
                    <a:lstStyle/>
                    <a:p>
                      <a:pPr algn="ctr"/>
                      <a:r>
                        <a:rPr lang="en-US" sz="2400" dirty="0">
                          <a:solidFill>
                            <a:schemeClr val="accent5"/>
                          </a:solidFill>
                        </a:rPr>
                        <a:t>0</a:t>
                      </a:r>
                      <a:endParaRPr lang="en-CH" sz="2400" dirty="0">
                        <a:solidFill>
                          <a:schemeClr val="accent5"/>
                        </a:solidFill>
                      </a:endParaRPr>
                    </a:p>
                  </a:txBody>
                  <a:tcPr/>
                </a:tc>
                <a:tc>
                  <a:txBody>
                    <a:bodyPr/>
                    <a:lstStyle/>
                    <a:p>
                      <a:pPr algn="ctr"/>
                      <a:r>
                        <a:rPr lang="en-US" sz="2400" dirty="0">
                          <a:solidFill>
                            <a:schemeClr val="accent5"/>
                          </a:solidFill>
                        </a:rPr>
                        <a:t>1</a:t>
                      </a:r>
                      <a:endParaRPr lang="en-CH" sz="2400" dirty="0">
                        <a:solidFill>
                          <a:schemeClr val="accent5"/>
                        </a:solidFill>
                      </a:endParaRPr>
                    </a:p>
                  </a:txBody>
                  <a:tcPr/>
                </a:tc>
                <a:tc>
                  <a:txBody>
                    <a:bodyPr/>
                    <a:lstStyle/>
                    <a:p>
                      <a:pPr algn="ctr"/>
                      <a:r>
                        <a:rPr lang="en-US" sz="2400" dirty="0">
                          <a:solidFill>
                            <a:schemeClr val="accent3">
                              <a:lumMod val="75000"/>
                            </a:schemeClr>
                          </a:solidFill>
                        </a:rPr>
                        <a:t>0</a:t>
                      </a:r>
                      <a:endParaRPr lang="en-CH" sz="2400" dirty="0">
                        <a:solidFill>
                          <a:schemeClr val="accent3">
                            <a:lumMod val="75000"/>
                          </a:schemeClr>
                        </a:solidFill>
                      </a:endParaRPr>
                    </a:p>
                  </a:txBody>
                  <a:tcPr/>
                </a:tc>
                <a:tc>
                  <a:txBody>
                    <a:bodyPr/>
                    <a:lstStyle/>
                    <a:p>
                      <a:pPr algn="ctr"/>
                      <a:r>
                        <a:rPr lang="en-US" sz="2400" dirty="0">
                          <a:solidFill>
                            <a:schemeClr val="accent5"/>
                          </a:solidFill>
                        </a:rPr>
                        <a:t>0</a:t>
                      </a:r>
                      <a:endParaRPr lang="en-CH" sz="2400" dirty="0">
                        <a:solidFill>
                          <a:schemeClr val="accent5"/>
                        </a:solidFill>
                      </a:endParaRPr>
                    </a:p>
                  </a:txBody>
                  <a:tcPr/>
                </a:tc>
                <a:tc>
                  <a:txBody>
                    <a:bodyPr/>
                    <a:lstStyle/>
                    <a:p>
                      <a:pPr algn="ctr"/>
                      <a:r>
                        <a:rPr lang="en-US" sz="2400" dirty="0">
                          <a:solidFill>
                            <a:schemeClr val="accent3">
                              <a:lumMod val="75000"/>
                            </a:schemeClr>
                          </a:solidFill>
                        </a:rPr>
                        <a:t>1</a:t>
                      </a:r>
                      <a:endParaRPr lang="en-CH" sz="2400" dirty="0">
                        <a:solidFill>
                          <a:schemeClr val="accent3">
                            <a:lumMod val="75000"/>
                          </a:schemeClr>
                        </a:solidFill>
                      </a:endParaRPr>
                    </a:p>
                  </a:txBody>
                  <a:tcPr/>
                </a:tc>
                <a:extLst>
                  <a:ext uri="{0D108BD9-81ED-4DB2-BD59-A6C34878D82A}">
                    <a16:rowId xmlns:a16="http://schemas.microsoft.com/office/drawing/2014/main" val="1360594778"/>
                  </a:ext>
                </a:extLst>
              </a:tr>
              <a:tr h="546891">
                <a:tc vMerge="1">
                  <a:txBody>
                    <a:bodyPr/>
                    <a:lstStyle/>
                    <a:p>
                      <a:endParaRPr lang="en-CH" b="0" dirty="0">
                        <a:latin typeface="+mn-lt"/>
                      </a:endParaRPr>
                    </a:p>
                  </a:txBody>
                  <a:tcPr/>
                </a:tc>
                <a:tc>
                  <a:txBody>
                    <a:bodyPr/>
                    <a:lstStyle/>
                    <a:p>
                      <a:r>
                        <a:rPr lang="en-US" sz="2400" b="0" dirty="0">
                          <a:latin typeface="+mn-lt"/>
                        </a:rPr>
                        <a:t>random basis</a:t>
                      </a:r>
                      <a:endParaRPr lang="en-CH" sz="2400" b="0" dirty="0">
                        <a:latin typeface="+mn-lt"/>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lumMod val="20000"/>
                        <a:lumOff val="80000"/>
                      </a:schemeClr>
                    </a:solidFill>
                  </a:tcPr>
                </a:tc>
                <a:tc>
                  <a:txBody>
                    <a:bodyPr/>
                    <a:lstStyle/>
                    <a:p>
                      <a:pPr algn="ctr"/>
                      <a:r>
                        <a:rPr lang="en-US" sz="2400" b="1" dirty="0">
                          <a:solidFill>
                            <a:schemeClr val="accent3">
                              <a:lumMod val="75000"/>
                            </a:schemeClr>
                          </a:solidFill>
                        </a:rPr>
                        <a:t>+</a:t>
                      </a:r>
                      <a:endParaRPr lang="en-CH" sz="2400" b="1" dirty="0">
                        <a:solidFill>
                          <a:schemeClr val="accent3">
                            <a:lumMod val="75000"/>
                          </a:schemeClr>
                        </a:solidFill>
                      </a:endParaRPr>
                    </a:p>
                  </a:txBody>
                  <a:tcPr>
                    <a:lnL w="38100" cap="flat" cmpd="sng" algn="ctr">
                      <a:solidFill>
                        <a:schemeClr val="bg1"/>
                      </a:solidFill>
                      <a:prstDash val="solid"/>
                      <a:round/>
                      <a:headEnd type="none" w="med" len="med"/>
                      <a:tailEnd type="none" w="med" len="med"/>
                    </a:lnL>
                  </a:tcPr>
                </a:tc>
                <a:tc>
                  <a:txBody>
                    <a:bodyPr/>
                    <a:lstStyle/>
                    <a:p>
                      <a:pPr algn="ctr"/>
                      <a:r>
                        <a:rPr lang="en-US" sz="2400" dirty="0">
                          <a:solidFill>
                            <a:schemeClr val="accent5"/>
                          </a:solidFill>
                        </a:rPr>
                        <a:t>+</a:t>
                      </a:r>
                      <a:endParaRPr lang="en-CH" sz="2400" dirty="0">
                        <a:solidFill>
                          <a:schemeClr val="accent5"/>
                        </a:solidFill>
                      </a:endParaRPr>
                    </a:p>
                  </a:txBody>
                  <a:tcPr/>
                </a:tc>
                <a:tc>
                  <a:txBody>
                    <a:bodyPr/>
                    <a:lstStyle/>
                    <a:p>
                      <a:pPr algn="ctr"/>
                      <a:r>
                        <a:rPr lang="en-US" sz="2400" b="1" dirty="0">
                          <a:solidFill>
                            <a:schemeClr val="accent3">
                              <a:lumMod val="75000"/>
                            </a:schemeClr>
                          </a:solidFill>
                        </a:rPr>
                        <a:t>×</a:t>
                      </a:r>
                      <a:endParaRPr lang="en-CH" sz="2400" b="1" dirty="0">
                        <a:solidFill>
                          <a:schemeClr val="accent3">
                            <a:lumMod val="75000"/>
                          </a:schemeClr>
                        </a:solidFill>
                      </a:endParaRPr>
                    </a:p>
                  </a:txBody>
                  <a:tcPr/>
                </a:tc>
                <a:tc>
                  <a:txBody>
                    <a:bodyPr/>
                    <a:lstStyle/>
                    <a:p>
                      <a:pPr algn="ctr"/>
                      <a:r>
                        <a:rPr lang="en-US" sz="2400" dirty="0">
                          <a:solidFill>
                            <a:schemeClr val="accent5"/>
                          </a:solidFill>
                        </a:rPr>
                        <a:t>+</a:t>
                      </a:r>
                      <a:endParaRPr lang="en-CH" sz="2400" dirty="0">
                        <a:solidFill>
                          <a:schemeClr val="accent5"/>
                        </a:solidFill>
                      </a:endParaRPr>
                    </a:p>
                  </a:txBody>
                  <a:tcPr/>
                </a:tc>
                <a:tc>
                  <a:txBody>
                    <a:bodyPr/>
                    <a:lstStyle/>
                    <a:p>
                      <a:pPr algn="ctr"/>
                      <a:r>
                        <a:rPr lang="en-US" sz="2400" dirty="0">
                          <a:solidFill>
                            <a:schemeClr val="accent5"/>
                          </a:solidFill>
                        </a:rPr>
                        <a:t>×</a:t>
                      </a:r>
                      <a:endParaRPr lang="en-CH" sz="2400" dirty="0">
                        <a:solidFill>
                          <a:schemeClr val="accent5"/>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3">
                              <a:lumMod val="75000"/>
                            </a:schemeClr>
                          </a:solidFill>
                        </a:rPr>
                        <a:t>×</a:t>
                      </a:r>
                      <a:endParaRPr lang="en-CH" sz="2400" b="1" dirty="0">
                        <a:solidFill>
                          <a:schemeClr val="accent3">
                            <a:lumMod val="75000"/>
                          </a:schemeClr>
                        </a:solidFill>
                      </a:endParaRPr>
                    </a:p>
                  </a:txBody>
                  <a:tcPr/>
                </a:tc>
                <a:tc>
                  <a:txBody>
                    <a:bodyPr/>
                    <a:lstStyle/>
                    <a:p>
                      <a:pPr algn="ctr"/>
                      <a:r>
                        <a:rPr lang="en-US" sz="2400" dirty="0">
                          <a:solidFill>
                            <a:schemeClr val="accent5"/>
                          </a:solidFill>
                        </a:rPr>
                        <a:t>×</a:t>
                      </a:r>
                      <a:endParaRPr lang="en-CH" sz="2400" dirty="0">
                        <a:solidFill>
                          <a:schemeClr val="accent5"/>
                        </a:solidFill>
                      </a:endParaRPr>
                    </a:p>
                  </a:txBody>
                  <a:tcPr/>
                </a:tc>
                <a:tc>
                  <a:txBody>
                    <a:bodyPr/>
                    <a:lstStyle/>
                    <a:p>
                      <a:pPr algn="ctr"/>
                      <a:r>
                        <a:rPr lang="en-US" sz="2400" b="1" dirty="0">
                          <a:solidFill>
                            <a:schemeClr val="accent3">
                              <a:lumMod val="75000"/>
                            </a:schemeClr>
                          </a:solidFill>
                        </a:rPr>
                        <a:t>+</a:t>
                      </a:r>
                      <a:endParaRPr lang="en-CH" sz="2400" b="1" dirty="0">
                        <a:solidFill>
                          <a:schemeClr val="accent3">
                            <a:lumMod val="75000"/>
                          </a:schemeClr>
                        </a:solidFill>
                      </a:endParaRPr>
                    </a:p>
                  </a:txBody>
                  <a:tcPr/>
                </a:tc>
                <a:extLst>
                  <a:ext uri="{0D108BD9-81ED-4DB2-BD59-A6C34878D82A}">
                    <a16:rowId xmlns:a16="http://schemas.microsoft.com/office/drawing/2014/main" val="2851024441"/>
                  </a:ext>
                </a:extLst>
              </a:tr>
              <a:tr h="546891">
                <a:tc vMerge="1">
                  <a:txBody>
                    <a:bodyPr/>
                    <a:lstStyle/>
                    <a:p>
                      <a:endParaRPr lang="en-CH" b="0" dirty="0">
                        <a:latin typeface="+mn-lt"/>
                      </a:endParaRPr>
                    </a:p>
                  </a:txBody>
                  <a:tcPr>
                    <a:lnB w="38100" cap="flat" cmpd="sng" algn="ctr">
                      <a:solidFill>
                        <a:schemeClr val="bg1"/>
                      </a:solidFill>
                      <a:prstDash val="solid"/>
                      <a:round/>
                      <a:headEnd type="none" w="med" len="med"/>
                      <a:tailEnd type="none" w="med" len="med"/>
                    </a:lnB>
                  </a:tcPr>
                </a:tc>
                <a:tc>
                  <a:txBody>
                    <a:bodyPr/>
                    <a:lstStyle/>
                    <a:p>
                      <a:r>
                        <a:rPr lang="en-US" sz="2400" b="0" dirty="0">
                          <a:latin typeface="+mn-lt"/>
                        </a:rPr>
                        <a:t>photons</a:t>
                      </a:r>
                      <a:endParaRPr lang="en-CH" sz="2400" b="0" dirty="0">
                        <a:latin typeface="+mn-lt"/>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CH" sz="2400" dirty="0">
                          <a:solidFill>
                            <a:schemeClr val="accent3">
                              <a:lumMod val="75000"/>
                            </a:schemeClr>
                          </a:solidFill>
                        </a:rPr>
                        <a:t>↑</a:t>
                      </a:r>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5"/>
                          </a:solidFill>
                          <a:effectLst/>
                          <a:latin typeface="+mn-lt"/>
                          <a:ea typeface="+mn-ea"/>
                          <a:cs typeface="+mn-cs"/>
                        </a:rPr>
                        <a:t>→</a:t>
                      </a:r>
                      <a:endParaRPr lang="en-CH" sz="2400" dirty="0">
                        <a:solidFill>
                          <a:schemeClr val="accent5"/>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3">
                              <a:lumMod val="75000"/>
                            </a:schemeClr>
                          </a:solidFill>
                          <a:effectLst/>
                          <a:latin typeface="+mn-lt"/>
                          <a:ea typeface="+mn-ea"/>
                          <a:cs typeface="+mn-cs"/>
                        </a:rPr>
                        <a:t>↘</a:t>
                      </a:r>
                      <a:endParaRPr lang="en-CH" sz="2400" dirty="0">
                        <a:solidFill>
                          <a:schemeClr val="accent3">
                            <a:lumMod val="75000"/>
                          </a:schemeClr>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5"/>
                          </a:solidFill>
                          <a:effectLst/>
                          <a:latin typeface="+mn-lt"/>
                          <a:ea typeface="+mn-ea"/>
                          <a:cs typeface="+mn-cs"/>
                        </a:rPr>
                        <a:t>↑</a:t>
                      </a:r>
                      <a:endParaRPr lang="en-CH" sz="2400" dirty="0">
                        <a:solidFill>
                          <a:schemeClr val="accent5"/>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5"/>
                          </a:solidFill>
                          <a:effectLst/>
                          <a:latin typeface="+mn-lt"/>
                          <a:ea typeface="+mn-ea"/>
                          <a:cs typeface="+mn-cs"/>
                        </a:rPr>
                        <a:t>↘</a:t>
                      </a:r>
                      <a:endParaRPr lang="en-CH" sz="2400" dirty="0">
                        <a:solidFill>
                          <a:schemeClr val="accent5"/>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3">
                              <a:lumMod val="75000"/>
                            </a:schemeClr>
                          </a:solidFill>
                          <a:effectLst/>
                          <a:latin typeface="+mn-lt"/>
                          <a:ea typeface="+mn-ea"/>
                          <a:cs typeface="+mn-cs"/>
                        </a:rPr>
                        <a:t>↗</a:t>
                      </a:r>
                      <a:endParaRPr lang="en-CH" sz="2400" dirty="0">
                        <a:solidFill>
                          <a:schemeClr val="accent3">
                            <a:lumMod val="75000"/>
                          </a:schemeClr>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5"/>
                          </a:solidFill>
                          <a:effectLst/>
                          <a:latin typeface="+mn-lt"/>
                          <a:ea typeface="+mn-ea"/>
                          <a:cs typeface="+mn-cs"/>
                        </a:rPr>
                        <a:t>↗</a:t>
                      </a:r>
                      <a:endParaRPr lang="en-CH" sz="2400" dirty="0">
                        <a:solidFill>
                          <a:schemeClr val="accent5"/>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3">
                              <a:lumMod val="75000"/>
                            </a:schemeClr>
                          </a:solidFill>
                          <a:effectLst/>
                          <a:latin typeface="+mn-lt"/>
                          <a:ea typeface="+mn-ea"/>
                          <a:cs typeface="+mn-cs"/>
                        </a:rPr>
                        <a:t>→</a:t>
                      </a:r>
                      <a:endParaRPr lang="en-CH" sz="2400" dirty="0">
                        <a:solidFill>
                          <a:schemeClr val="accent3">
                            <a:lumMod val="75000"/>
                          </a:schemeClr>
                        </a:solidFill>
                      </a:endParaRPr>
                    </a:p>
                  </a:txBody>
                  <a:tcP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11246720"/>
                  </a:ext>
                </a:extLst>
              </a:tr>
              <a:tr h="546891">
                <a:tc rowSpan="2">
                  <a:txBody>
                    <a:bodyPr/>
                    <a:lstStyle/>
                    <a:p>
                      <a:pPr algn="ctr"/>
                      <a:r>
                        <a:rPr lang="en-US" sz="2400" b="0" dirty="0">
                          <a:latin typeface="+mn-lt"/>
                        </a:rPr>
                        <a:t>B</a:t>
                      </a:r>
                      <a:endParaRPr lang="en-CH" sz="2400" b="0" dirty="0">
                        <a:latin typeface="+mn-lt"/>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400" b="0" dirty="0">
                          <a:latin typeface="+mn-lt"/>
                        </a:rPr>
                        <a:t>random basis</a:t>
                      </a:r>
                      <a:endParaRPr lang="en-CH" sz="2400" b="0" dirty="0">
                        <a:latin typeface="+mn-lt"/>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2">
                        <a:lumMod val="20000"/>
                        <a:lumOff val="80000"/>
                      </a:schemeClr>
                    </a:solidFill>
                  </a:tcPr>
                </a:tc>
                <a:tc>
                  <a:txBody>
                    <a:bodyPr/>
                    <a:lstStyle/>
                    <a:p>
                      <a:pPr algn="ctr"/>
                      <a:r>
                        <a:rPr lang="en-US" sz="2400" b="1" dirty="0">
                          <a:solidFill>
                            <a:schemeClr val="accent3">
                              <a:lumMod val="75000"/>
                            </a:schemeClr>
                          </a:solidFill>
                        </a:rPr>
                        <a:t>+</a:t>
                      </a:r>
                      <a:endParaRPr lang="en-CH" sz="2400" b="1" dirty="0">
                        <a:solidFill>
                          <a:schemeClr val="accent3">
                            <a:lumMod val="75000"/>
                          </a:schemeClr>
                        </a:solidFill>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5"/>
                          </a:solidFill>
                        </a:rPr>
                        <a:t>×</a:t>
                      </a:r>
                      <a:endParaRPr lang="en-CH" sz="2400" dirty="0">
                        <a:solidFill>
                          <a:schemeClr val="accent5"/>
                        </a:solidFill>
                      </a:endParaRPr>
                    </a:p>
                  </a:txBody>
                  <a:tcPr>
                    <a:lnT w="381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3">
                              <a:lumMod val="75000"/>
                            </a:schemeClr>
                          </a:solidFill>
                        </a:rPr>
                        <a:t>×</a:t>
                      </a:r>
                      <a:endParaRPr lang="en-CH" sz="2400" b="1" dirty="0">
                        <a:solidFill>
                          <a:schemeClr val="accent3">
                            <a:lumMod val="75000"/>
                          </a:schemeClr>
                        </a:solidFill>
                      </a:endParaRPr>
                    </a:p>
                  </a:txBody>
                  <a:tcPr>
                    <a:lnT w="381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accent5"/>
                          </a:solidFill>
                        </a:rPr>
                        <a:t>×</a:t>
                      </a:r>
                      <a:endParaRPr lang="en-CH" sz="2400" dirty="0">
                        <a:solidFill>
                          <a:schemeClr val="accent5"/>
                        </a:solidFill>
                      </a:endParaRPr>
                    </a:p>
                  </a:txBody>
                  <a:tcPr>
                    <a:lnT w="38100" cap="flat" cmpd="sng" algn="ctr">
                      <a:solidFill>
                        <a:schemeClr val="bg1"/>
                      </a:solidFill>
                      <a:prstDash val="solid"/>
                      <a:round/>
                      <a:headEnd type="none" w="med" len="med"/>
                      <a:tailEnd type="none" w="med" len="med"/>
                    </a:lnT>
                  </a:tcPr>
                </a:tc>
                <a:tc>
                  <a:txBody>
                    <a:bodyPr/>
                    <a:lstStyle/>
                    <a:p>
                      <a:pPr algn="ctr"/>
                      <a:r>
                        <a:rPr lang="en-US" sz="2400" dirty="0">
                          <a:solidFill>
                            <a:schemeClr val="accent5"/>
                          </a:solidFill>
                        </a:rPr>
                        <a:t>+</a:t>
                      </a:r>
                      <a:endParaRPr lang="en-CH" sz="2400" dirty="0">
                        <a:solidFill>
                          <a:schemeClr val="accent5"/>
                        </a:solidFill>
                      </a:endParaRPr>
                    </a:p>
                  </a:txBody>
                  <a:tcPr>
                    <a:lnT w="381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3">
                              <a:lumMod val="75000"/>
                            </a:schemeClr>
                          </a:solidFill>
                        </a:rPr>
                        <a:t>×</a:t>
                      </a:r>
                      <a:endParaRPr lang="en-CH" sz="2400" b="1" dirty="0">
                        <a:solidFill>
                          <a:schemeClr val="accent3">
                            <a:lumMod val="75000"/>
                          </a:schemeClr>
                        </a:solidFill>
                      </a:endParaRPr>
                    </a:p>
                  </a:txBody>
                  <a:tcPr>
                    <a:lnT w="38100" cap="flat" cmpd="sng" algn="ctr">
                      <a:solidFill>
                        <a:schemeClr val="bg1"/>
                      </a:solidFill>
                      <a:prstDash val="solid"/>
                      <a:round/>
                      <a:headEnd type="none" w="med" len="med"/>
                      <a:tailEnd type="none" w="med" len="med"/>
                    </a:lnT>
                  </a:tcPr>
                </a:tc>
                <a:tc>
                  <a:txBody>
                    <a:bodyPr/>
                    <a:lstStyle/>
                    <a:p>
                      <a:pPr algn="ctr"/>
                      <a:r>
                        <a:rPr lang="en-US" sz="2400" dirty="0">
                          <a:solidFill>
                            <a:schemeClr val="accent5"/>
                          </a:solidFill>
                        </a:rPr>
                        <a:t>+</a:t>
                      </a:r>
                      <a:endParaRPr lang="en-CH" sz="2400" dirty="0">
                        <a:solidFill>
                          <a:schemeClr val="accent5"/>
                        </a:solidFill>
                      </a:endParaRPr>
                    </a:p>
                  </a:txBody>
                  <a:tcPr>
                    <a:lnT w="38100" cap="flat" cmpd="sng" algn="ctr">
                      <a:solidFill>
                        <a:schemeClr val="bg1"/>
                      </a:solidFill>
                      <a:prstDash val="solid"/>
                      <a:round/>
                      <a:headEnd type="none" w="med" len="med"/>
                      <a:tailEnd type="none" w="med" len="med"/>
                    </a:lnT>
                  </a:tcPr>
                </a:tc>
                <a:tc>
                  <a:txBody>
                    <a:bodyPr/>
                    <a:lstStyle/>
                    <a:p>
                      <a:pPr algn="ctr"/>
                      <a:r>
                        <a:rPr lang="en-US" sz="2400" b="1" dirty="0">
                          <a:solidFill>
                            <a:schemeClr val="accent3">
                              <a:lumMod val="75000"/>
                            </a:schemeClr>
                          </a:solidFill>
                        </a:rPr>
                        <a:t>+</a:t>
                      </a:r>
                      <a:endParaRPr lang="en-CH" sz="2400" b="1" dirty="0">
                        <a:solidFill>
                          <a:schemeClr val="accent3">
                            <a:lumMod val="75000"/>
                          </a:schemeClr>
                        </a:solidFill>
                      </a:endParaRPr>
                    </a:p>
                  </a:txBody>
                  <a:tcP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842175067"/>
                  </a:ext>
                </a:extLst>
              </a:tr>
              <a:tr h="546891">
                <a:tc vMerge="1">
                  <a:txBody>
                    <a:bodyPr/>
                    <a:lstStyle/>
                    <a:p>
                      <a:endParaRPr lang="en-CH" b="0" dirty="0">
                        <a:latin typeface="+mn-lt"/>
                      </a:endParaRPr>
                    </a:p>
                  </a:txBody>
                  <a:tcPr>
                    <a:lnB w="38100" cap="flat" cmpd="sng" algn="ctr">
                      <a:solidFill>
                        <a:schemeClr val="bg1"/>
                      </a:solidFill>
                      <a:prstDash val="solid"/>
                      <a:round/>
                      <a:headEnd type="none" w="med" len="med"/>
                      <a:tailEnd type="none" w="med" len="med"/>
                    </a:lnB>
                  </a:tcPr>
                </a:tc>
                <a:tc>
                  <a:txBody>
                    <a:bodyPr/>
                    <a:lstStyle/>
                    <a:p>
                      <a:r>
                        <a:rPr lang="en-US" sz="2400" b="0" dirty="0">
                          <a:latin typeface="+mn-lt"/>
                        </a:rPr>
                        <a:t>photons</a:t>
                      </a:r>
                      <a:endParaRPr lang="en-CH" sz="2400" b="0" dirty="0">
                        <a:latin typeface="+mn-lt"/>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CH" sz="2400" b="0" i="0" kern="1200" dirty="0">
                          <a:solidFill>
                            <a:schemeClr val="accent3">
                              <a:lumMod val="75000"/>
                            </a:schemeClr>
                          </a:solidFill>
                          <a:effectLst/>
                          <a:latin typeface="+mn-lt"/>
                          <a:ea typeface="+mn-ea"/>
                          <a:cs typeface="+mn-cs"/>
                        </a:rPr>
                        <a:t>↑</a:t>
                      </a:r>
                      <a:endParaRPr lang="en-CH" sz="2400" dirty="0">
                        <a:solidFill>
                          <a:schemeClr val="accent3">
                            <a:lumMod val="75000"/>
                          </a:schemeClr>
                        </a:solidFill>
                      </a:endParaRPr>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5"/>
                          </a:solidFill>
                          <a:effectLst/>
                          <a:latin typeface="+mn-lt"/>
                          <a:ea typeface="+mn-ea"/>
                          <a:cs typeface="+mn-cs"/>
                        </a:rPr>
                        <a:t>↗</a:t>
                      </a:r>
                      <a:endParaRPr lang="en-CH" sz="2400" dirty="0">
                        <a:solidFill>
                          <a:schemeClr val="accent5"/>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3">
                              <a:lumMod val="75000"/>
                            </a:schemeClr>
                          </a:solidFill>
                          <a:effectLst/>
                          <a:latin typeface="+mn-lt"/>
                          <a:ea typeface="+mn-ea"/>
                          <a:cs typeface="+mn-cs"/>
                        </a:rPr>
                        <a:t>↘</a:t>
                      </a:r>
                      <a:endParaRPr lang="en-CH" sz="2400" dirty="0">
                        <a:solidFill>
                          <a:schemeClr val="accent3">
                            <a:lumMod val="75000"/>
                          </a:schemeClr>
                        </a:solidFill>
                      </a:endParaRPr>
                    </a:p>
                  </a:txBody>
                  <a:tcPr>
                    <a:lnB w="381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2400" b="0" i="0" kern="1200" dirty="0">
                          <a:solidFill>
                            <a:schemeClr val="accent5"/>
                          </a:solidFill>
                          <a:effectLst/>
                          <a:latin typeface="+mn-lt"/>
                          <a:ea typeface="+mn-ea"/>
                          <a:cs typeface="+mn-cs"/>
                        </a:rPr>
                        <a:t>↗</a:t>
                      </a:r>
                      <a:endParaRPr lang="en-CH" sz="2400" dirty="0">
                        <a:solidFill>
                          <a:schemeClr val="accent5"/>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5"/>
                          </a:solidFill>
                          <a:effectLst/>
                          <a:latin typeface="+mn-lt"/>
                          <a:ea typeface="+mn-ea"/>
                          <a:cs typeface="+mn-cs"/>
                        </a:rPr>
                        <a:t>→</a:t>
                      </a:r>
                      <a:endParaRPr lang="en-CH" sz="2400" dirty="0">
                        <a:solidFill>
                          <a:schemeClr val="accent5"/>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3">
                              <a:lumMod val="75000"/>
                            </a:schemeClr>
                          </a:solidFill>
                          <a:effectLst/>
                          <a:latin typeface="+mn-lt"/>
                          <a:ea typeface="+mn-ea"/>
                          <a:cs typeface="+mn-cs"/>
                        </a:rPr>
                        <a:t>↗</a:t>
                      </a:r>
                      <a:endParaRPr lang="en-CH" sz="2400" dirty="0">
                        <a:solidFill>
                          <a:schemeClr val="accent3">
                            <a:lumMod val="75000"/>
                          </a:schemeClr>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5"/>
                          </a:solidFill>
                          <a:effectLst/>
                          <a:latin typeface="+mn-lt"/>
                          <a:ea typeface="+mn-ea"/>
                          <a:cs typeface="+mn-cs"/>
                        </a:rPr>
                        <a:t>→</a:t>
                      </a:r>
                      <a:endParaRPr lang="en-CH" sz="2400" dirty="0">
                        <a:solidFill>
                          <a:schemeClr val="accent5"/>
                        </a:solidFill>
                      </a:endParaRPr>
                    </a:p>
                  </a:txBody>
                  <a:tcPr>
                    <a:lnB w="38100" cap="flat" cmpd="sng" algn="ctr">
                      <a:solidFill>
                        <a:schemeClr val="bg1"/>
                      </a:solidFill>
                      <a:prstDash val="solid"/>
                      <a:round/>
                      <a:headEnd type="none" w="med" len="med"/>
                      <a:tailEnd type="none" w="med" len="med"/>
                    </a:lnB>
                  </a:tcPr>
                </a:tc>
                <a:tc>
                  <a:txBody>
                    <a:bodyPr/>
                    <a:lstStyle/>
                    <a:p>
                      <a:pPr algn="ctr"/>
                      <a:r>
                        <a:rPr lang="en-CH" sz="2400" b="0" i="0" kern="1200" dirty="0">
                          <a:solidFill>
                            <a:schemeClr val="accent3">
                              <a:lumMod val="75000"/>
                            </a:schemeClr>
                          </a:solidFill>
                          <a:effectLst/>
                          <a:latin typeface="+mn-lt"/>
                          <a:ea typeface="+mn-ea"/>
                          <a:cs typeface="+mn-cs"/>
                        </a:rPr>
                        <a:t>→</a:t>
                      </a:r>
                      <a:endParaRPr lang="en-CH" sz="2400" dirty="0">
                        <a:solidFill>
                          <a:schemeClr val="accent3">
                            <a:lumMod val="75000"/>
                          </a:schemeClr>
                        </a:solidFill>
                      </a:endParaRPr>
                    </a:p>
                  </a:txBody>
                  <a:tcP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38447444"/>
                  </a:ext>
                </a:extLst>
              </a:tr>
              <a:tr h="546891">
                <a:tc gridSpan="2">
                  <a:txBody>
                    <a:bodyPr/>
                    <a:lstStyle/>
                    <a:p>
                      <a:pPr algn="ctr"/>
                      <a:r>
                        <a:rPr lang="en-US" sz="2400" b="0" dirty="0">
                          <a:latin typeface="+mn-lt"/>
                        </a:rPr>
                        <a:t>shared secret key</a:t>
                      </a:r>
                      <a:endParaRPr lang="en-CH" sz="2400" b="0" dirty="0">
                        <a:latin typeface="+mn-lt"/>
                      </a:endParaRP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hMerge="1">
                  <a:txBody>
                    <a:bodyPr/>
                    <a:lstStyle/>
                    <a:p>
                      <a:endParaRPr dirty="0"/>
                    </a:p>
                  </a:txBody>
                  <a:tcPr>
                    <a:lnT w="38100" cap="flat" cmpd="sng" algn="ctr">
                      <a:solidFill>
                        <a:schemeClr val="bg1"/>
                      </a:solidFill>
                      <a:prstDash val="solid"/>
                      <a:round/>
                      <a:headEnd type="none" w="med" len="med"/>
                      <a:tailEnd type="none" w="med" len="med"/>
                    </a:lnT>
                  </a:tcPr>
                </a:tc>
                <a:tc>
                  <a:txBody>
                    <a:bodyPr/>
                    <a:lstStyle/>
                    <a:p>
                      <a:pPr algn="ctr"/>
                      <a:r>
                        <a:rPr lang="en-US" sz="2400" dirty="0">
                          <a:solidFill>
                            <a:schemeClr val="accent3">
                              <a:lumMod val="75000"/>
                            </a:schemeClr>
                          </a:solidFill>
                        </a:rPr>
                        <a:t>0</a:t>
                      </a:r>
                      <a:endParaRPr lang="en-CH" sz="2400" dirty="0">
                        <a:solidFill>
                          <a:schemeClr val="accent3">
                            <a:lumMod val="75000"/>
                          </a:schemeClr>
                        </a:solidFill>
                      </a:endParaRP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accent2">
                        <a:lumMod val="40000"/>
                        <a:lumOff val="60000"/>
                      </a:schemeClr>
                    </a:solidFill>
                  </a:tcPr>
                </a:tc>
                <a:tc>
                  <a:txBody>
                    <a:bodyPr/>
                    <a:lstStyle/>
                    <a:p>
                      <a:pPr algn="ctr"/>
                      <a:endParaRPr lang="en-CH" sz="2400"/>
                    </a:p>
                  </a:txBody>
                  <a:tcPr>
                    <a:lnT w="38100" cap="flat" cmpd="sng" algn="ctr">
                      <a:solidFill>
                        <a:schemeClr val="bg1"/>
                      </a:solidFill>
                      <a:prstDash val="solid"/>
                      <a:round/>
                      <a:headEnd type="none" w="med" len="med"/>
                      <a:tailEnd type="none" w="med" len="med"/>
                    </a:lnT>
                    <a:solidFill>
                      <a:schemeClr val="accent2">
                        <a:lumMod val="40000"/>
                        <a:lumOff val="60000"/>
                      </a:schemeClr>
                    </a:solidFill>
                  </a:tcPr>
                </a:tc>
                <a:tc>
                  <a:txBody>
                    <a:bodyPr/>
                    <a:lstStyle/>
                    <a:p>
                      <a:pPr algn="ctr"/>
                      <a:r>
                        <a:rPr lang="en-US" sz="2400" dirty="0">
                          <a:solidFill>
                            <a:schemeClr val="accent3">
                              <a:lumMod val="75000"/>
                            </a:schemeClr>
                          </a:solidFill>
                        </a:rPr>
                        <a:t>1</a:t>
                      </a:r>
                      <a:endParaRPr lang="en-CH" sz="2400" dirty="0">
                        <a:solidFill>
                          <a:schemeClr val="accent3">
                            <a:lumMod val="75000"/>
                          </a:schemeClr>
                        </a:solidFill>
                      </a:endParaRPr>
                    </a:p>
                  </a:txBody>
                  <a:tcPr>
                    <a:lnT w="38100" cap="flat" cmpd="sng" algn="ctr">
                      <a:solidFill>
                        <a:schemeClr val="bg1"/>
                      </a:solidFill>
                      <a:prstDash val="solid"/>
                      <a:round/>
                      <a:headEnd type="none" w="med" len="med"/>
                      <a:tailEnd type="none" w="med" len="med"/>
                    </a:lnT>
                    <a:solidFill>
                      <a:schemeClr val="accent2">
                        <a:lumMod val="40000"/>
                        <a:lumOff val="60000"/>
                      </a:schemeClr>
                    </a:solidFill>
                  </a:tcPr>
                </a:tc>
                <a:tc>
                  <a:txBody>
                    <a:bodyPr/>
                    <a:lstStyle/>
                    <a:p>
                      <a:pPr algn="ctr"/>
                      <a:endParaRPr lang="en-CH" sz="2400" dirty="0"/>
                    </a:p>
                  </a:txBody>
                  <a:tcPr>
                    <a:lnT w="38100" cap="flat" cmpd="sng" algn="ctr">
                      <a:solidFill>
                        <a:schemeClr val="bg1"/>
                      </a:solidFill>
                      <a:prstDash val="solid"/>
                      <a:round/>
                      <a:headEnd type="none" w="med" len="med"/>
                      <a:tailEnd type="none" w="med" len="med"/>
                    </a:lnT>
                    <a:solidFill>
                      <a:schemeClr val="accent2">
                        <a:lumMod val="40000"/>
                        <a:lumOff val="60000"/>
                      </a:schemeClr>
                    </a:solidFill>
                  </a:tcPr>
                </a:tc>
                <a:tc>
                  <a:txBody>
                    <a:bodyPr/>
                    <a:lstStyle/>
                    <a:p>
                      <a:pPr algn="ctr"/>
                      <a:endParaRPr lang="en-CH" sz="2400" dirty="0"/>
                    </a:p>
                  </a:txBody>
                  <a:tcPr>
                    <a:lnT w="38100" cap="flat" cmpd="sng" algn="ctr">
                      <a:solidFill>
                        <a:schemeClr val="bg1"/>
                      </a:solidFill>
                      <a:prstDash val="solid"/>
                      <a:round/>
                      <a:headEnd type="none" w="med" len="med"/>
                      <a:tailEnd type="none" w="med" len="med"/>
                    </a:lnT>
                    <a:solidFill>
                      <a:schemeClr val="accent2">
                        <a:lumMod val="40000"/>
                        <a:lumOff val="60000"/>
                      </a:schemeClr>
                    </a:solidFill>
                  </a:tcPr>
                </a:tc>
                <a:tc>
                  <a:txBody>
                    <a:bodyPr/>
                    <a:lstStyle/>
                    <a:p>
                      <a:pPr algn="ctr"/>
                      <a:r>
                        <a:rPr lang="en-US" sz="2400" dirty="0">
                          <a:solidFill>
                            <a:schemeClr val="accent3">
                              <a:lumMod val="75000"/>
                            </a:schemeClr>
                          </a:solidFill>
                        </a:rPr>
                        <a:t>0</a:t>
                      </a:r>
                      <a:endParaRPr lang="en-CH" sz="2400" dirty="0">
                        <a:solidFill>
                          <a:schemeClr val="accent3">
                            <a:lumMod val="75000"/>
                          </a:schemeClr>
                        </a:solidFill>
                      </a:endParaRPr>
                    </a:p>
                  </a:txBody>
                  <a:tcPr>
                    <a:lnT w="38100" cap="flat" cmpd="sng" algn="ctr">
                      <a:solidFill>
                        <a:schemeClr val="bg1"/>
                      </a:solidFill>
                      <a:prstDash val="solid"/>
                      <a:round/>
                      <a:headEnd type="none" w="med" len="med"/>
                      <a:tailEnd type="none" w="med" len="med"/>
                    </a:lnT>
                    <a:solidFill>
                      <a:schemeClr val="accent2">
                        <a:lumMod val="40000"/>
                        <a:lumOff val="60000"/>
                      </a:schemeClr>
                    </a:solidFill>
                  </a:tcPr>
                </a:tc>
                <a:tc>
                  <a:txBody>
                    <a:bodyPr/>
                    <a:lstStyle/>
                    <a:p>
                      <a:pPr algn="ctr"/>
                      <a:endParaRPr lang="en-CH" sz="2400" dirty="0"/>
                    </a:p>
                  </a:txBody>
                  <a:tcPr>
                    <a:lnT w="38100" cap="flat" cmpd="sng" algn="ctr">
                      <a:solidFill>
                        <a:schemeClr val="bg1"/>
                      </a:solidFill>
                      <a:prstDash val="solid"/>
                      <a:round/>
                      <a:headEnd type="none" w="med" len="med"/>
                      <a:tailEnd type="none" w="med" len="med"/>
                    </a:lnT>
                    <a:solidFill>
                      <a:schemeClr val="accent2">
                        <a:lumMod val="40000"/>
                        <a:lumOff val="60000"/>
                      </a:schemeClr>
                    </a:solidFill>
                  </a:tcPr>
                </a:tc>
                <a:tc>
                  <a:txBody>
                    <a:bodyPr/>
                    <a:lstStyle/>
                    <a:p>
                      <a:pPr algn="ctr"/>
                      <a:r>
                        <a:rPr lang="en-US" sz="2400" dirty="0">
                          <a:solidFill>
                            <a:schemeClr val="accent3">
                              <a:lumMod val="75000"/>
                            </a:schemeClr>
                          </a:solidFill>
                        </a:rPr>
                        <a:t>1</a:t>
                      </a:r>
                      <a:endParaRPr lang="en-CH" sz="2400" dirty="0">
                        <a:solidFill>
                          <a:schemeClr val="accent3">
                            <a:lumMod val="75000"/>
                          </a:schemeClr>
                        </a:solidFill>
                      </a:endParaRPr>
                    </a:p>
                  </a:txBody>
                  <a:tcPr>
                    <a:lnT w="38100" cap="flat" cmpd="sng" algn="ctr">
                      <a:solidFill>
                        <a:schemeClr val="bg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723513012"/>
                  </a:ext>
                </a:extLst>
              </a:tr>
            </a:tbl>
          </a:graphicData>
        </a:graphic>
      </p:graphicFrame>
    </p:spTree>
    <p:extLst>
      <p:ext uri="{BB962C8B-B14F-4D97-AF65-F5344CB8AC3E}">
        <p14:creationId xmlns:p14="http://schemas.microsoft.com/office/powerpoint/2010/main" val="3875397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41E6C-D3BA-20F5-2F1B-453EFDBEAF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84247FC-B8E5-4C56-D2E8-00F88F799509}"/>
              </a:ext>
            </a:extLst>
          </p:cNvPr>
          <p:cNvSpPr>
            <a:spLocks noGrp="1"/>
          </p:cNvSpPr>
          <p:nvPr>
            <p:ph type="body" sz="quarter" idx="19"/>
          </p:nvPr>
        </p:nvSpPr>
        <p:spPr>
          <a:xfrm>
            <a:off x="1032988" y="1484784"/>
            <a:ext cx="10341212" cy="4104456"/>
          </a:xfrm>
        </p:spPr>
        <p:txBody>
          <a:bodyPr/>
          <a:lstStyle/>
          <a:p>
            <a:r>
              <a:rPr lang="en-US" dirty="0"/>
              <a:t>Post-Quantum Public-Key Schemes</a:t>
            </a:r>
            <a:endParaRPr lang="en-CH" dirty="0"/>
          </a:p>
        </p:txBody>
      </p:sp>
      <p:sp>
        <p:nvSpPr>
          <p:cNvPr id="3" name="Date Placeholder 2">
            <a:extLst>
              <a:ext uri="{FF2B5EF4-FFF2-40B4-BE49-F238E27FC236}">
                <a16:creationId xmlns:a16="http://schemas.microsoft.com/office/drawing/2014/main" id="{BF33DD4C-6214-48A5-5909-AA63B7ABDE42}"/>
              </a:ext>
            </a:extLst>
          </p:cNvPr>
          <p:cNvSpPr>
            <a:spLocks noGrp="1"/>
          </p:cNvSpPr>
          <p:nvPr>
            <p:ph type="dt" sz="half" idx="20"/>
          </p:nvPr>
        </p:nvSpPr>
        <p:spPr/>
        <p:txBody>
          <a:bodyPr/>
          <a:lstStyle/>
          <a:p>
            <a:fld id="{E010391A-BC12-4434-9F29-5CF521ED1ECA}" type="datetime1">
              <a:rPr lang="de-DE" smtClean="0"/>
              <a:t>25.09.2025</a:t>
            </a:fld>
            <a:endParaRPr lang="en-GB"/>
          </a:p>
        </p:txBody>
      </p:sp>
      <p:sp>
        <p:nvSpPr>
          <p:cNvPr id="4" name="Footer Placeholder 3">
            <a:extLst>
              <a:ext uri="{FF2B5EF4-FFF2-40B4-BE49-F238E27FC236}">
                <a16:creationId xmlns:a16="http://schemas.microsoft.com/office/drawing/2014/main" id="{5E7C81DF-93B7-0971-167F-87B4433FE05A}"/>
              </a:ext>
            </a:extLst>
          </p:cNvPr>
          <p:cNvSpPr>
            <a:spLocks noGrp="1"/>
          </p:cNvSpPr>
          <p:nvPr>
            <p:ph type="ftr" sz="quarter" idx="21"/>
          </p:nvPr>
        </p:nvSpPr>
        <p:spPr/>
        <p:txBody>
          <a:bodyPr/>
          <a:lstStyle/>
          <a:p>
            <a:r>
              <a:rPr lang="en-GB"/>
              <a:t>Implementation &amp; Realization of PQC</a:t>
            </a:r>
          </a:p>
        </p:txBody>
      </p:sp>
      <p:sp>
        <p:nvSpPr>
          <p:cNvPr id="5" name="Slide Number Placeholder 4">
            <a:extLst>
              <a:ext uri="{FF2B5EF4-FFF2-40B4-BE49-F238E27FC236}">
                <a16:creationId xmlns:a16="http://schemas.microsoft.com/office/drawing/2014/main" id="{91607865-EDC2-74CB-67D2-85AED3D09D1C}"/>
              </a:ext>
            </a:extLst>
          </p:cNvPr>
          <p:cNvSpPr>
            <a:spLocks noGrp="1"/>
          </p:cNvSpPr>
          <p:nvPr>
            <p:ph type="sldNum" sz="quarter" idx="22"/>
          </p:nvPr>
        </p:nvSpPr>
        <p:spPr/>
        <p:txBody>
          <a:bodyPr/>
          <a:lstStyle/>
          <a:p>
            <a:r>
              <a:rPr lang="de-DE"/>
              <a:t>|  </a:t>
            </a:r>
            <a:fld id="{8CF9DE7D-F270-4E16-BA04-5BCA8969A2EA}" type="slidenum">
              <a:rPr lang="de-DE" smtClean="0"/>
              <a:pPr/>
              <a:t>29</a:t>
            </a:fld>
            <a:endParaRPr lang="de-DE"/>
          </a:p>
        </p:txBody>
      </p:sp>
    </p:spTree>
    <p:extLst>
      <p:ext uri="{BB962C8B-B14F-4D97-AF65-F5344CB8AC3E}">
        <p14:creationId xmlns:p14="http://schemas.microsoft.com/office/powerpoint/2010/main" val="3106129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9" descr="A blue and purple gradient&#10;&#10;Description automatically generated">
            <a:extLst>
              <a:ext uri="{FF2B5EF4-FFF2-40B4-BE49-F238E27FC236}">
                <a16:creationId xmlns:a16="http://schemas.microsoft.com/office/drawing/2014/main" id="{7E8708F4-4F85-67B6-3BDC-8EE62F26724A}"/>
              </a:ext>
            </a:extLst>
          </p:cNvPr>
          <p:cNvPicPr>
            <a:picLocks noChangeAspect="1"/>
          </p:cNvPicPr>
          <p:nvPr/>
        </p:nvPicPr>
        <p:blipFill>
          <a:blip r:embed="rId5">
            <a:alphaModFix/>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857615" y="0"/>
            <a:ext cx="3338920" cy="4437063"/>
          </a:xfrm>
          <a:prstGeom prst="rect">
            <a:avLst/>
          </a:prstGeom>
        </p:spPr>
      </p:pic>
      <p:grpSp>
        <p:nvGrpSpPr>
          <p:cNvPr id="10" name="Group 476">
            <a:extLst>
              <a:ext uri="{FF2B5EF4-FFF2-40B4-BE49-F238E27FC236}">
                <a16:creationId xmlns:a16="http://schemas.microsoft.com/office/drawing/2014/main" id="{EA715761-3339-6EF7-2DC8-31E251F6A30D}"/>
              </a:ext>
            </a:extLst>
          </p:cNvPr>
          <p:cNvGrpSpPr/>
          <p:nvPr/>
        </p:nvGrpSpPr>
        <p:grpSpPr>
          <a:xfrm>
            <a:off x="9272763" y="667798"/>
            <a:ext cx="2562544" cy="3385444"/>
            <a:chOff x="9150080" y="905832"/>
            <a:chExt cx="2562544" cy="3385444"/>
          </a:xfrm>
        </p:grpSpPr>
        <p:grpSp>
          <p:nvGrpSpPr>
            <p:cNvPr id="11" name="Group 454">
              <a:extLst>
                <a:ext uri="{FF2B5EF4-FFF2-40B4-BE49-F238E27FC236}">
                  <a16:creationId xmlns:a16="http://schemas.microsoft.com/office/drawing/2014/main" id="{9BF5AB86-10A1-6E81-E058-32D9647E4D05}"/>
                </a:ext>
              </a:extLst>
            </p:cNvPr>
            <p:cNvGrpSpPr/>
            <p:nvPr/>
          </p:nvGrpSpPr>
          <p:grpSpPr>
            <a:xfrm>
              <a:off x="9150080" y="905832"/>
              <a:ext cx="2562544" cy="3385444"/>
              <a:chOff x="9150080" y="905832"/>
              <a:chExt cx="2562544" cy="3385444"/>
            </a:xfrm>
          </p:grpSpPr>
          <p:sp>
            <p:nvSpPr>
              <p:cNvPr id="13" name="Standard Text">
                <a:extLst>
                  <a:ext uri="{FF2B5EF4-FFF2-40B4-BE49-F238E27FC236}">
                    <a16:creationId xmlns:a16="http://schemas.microsoft.com/office/drawing/2014/main" id="{A46DF9E0-95CA-4B94-5137-387B7324BC5E}"/>
                  </a:ext>
                </a:extLst>
              </p:cNvPr>
              <p:cNvSpPr txBox="1">
                <a:spLocks/>
              </p:cNvSpPr>
              <p:nvPr/>
            </p:nvSpPr>
            <p:spPr bwMode="gray">
              <a:xfrm>
                <a:off x="10632129" y="1474924"/>
                <a:ext cx="1080000" cy="360000"/>
              </a:xfrm>
              <a:prstGeom prst="rect">
                <a:avLst/>
              </a:prstGeom>
            </p:spPr>
            <p:txBody>
              <a:bodyPr vert="horz" lIns="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r>
                  <a:rPr lang="de-CH" sz="1200">
                    <a:solidFill>
                      <a:schemeClr val="bg1"/>
                    </a:solidFill>
                  </a:rPr>
                  <a:t>Portugal</a:t>
                </a:r>
                <a:br>
                  <a:rPr lang="de-CH" sz="1200">
                    <a:solidFill>
                      <a:schemeClr val="bg1"/>
                    </a:solidFill>
                  </a:rPr>
                </a:br>
                <a:r>
                  <a:rPr lang="de-CH" sz="900">
                    <a:solidFill>
                      <a:schemeClr val="bg1"/>
                    </a:solidFill>
                    <a:latin typeface="+mn-lt"/>
                  </a:rPr>
                  <a:t>Porto </a:t>
                </a:r>
                <a:endParaRPr lang="de-CH" sz="1200">
                  <a:solidFill>
                    <a:schemeClr val="bg1"/>
                  </a:solidFill>
                  <a:latin typeface="+mn-lt"/>
                </a:endParaRPr>
              </a:p>
            </p:txBody>
          </p:sp>
          <p:sp>
            <p:nvSpPr>
              <p:cNvPr id="14" name="Standard Text">
                <a:extLst>
                  <a:ext uri="{FF2B5EF4-FFF2-40B4-BE49-F238E27FC236}">
                    <a16:creationId xmlns:a16="http://schemas.microsoft.com/office/drawing/2014/main" id="{BAC99850-1BF5-8BE4-50E9-782E9AC8C79D}"/>
                  </a:ext>
                </a:extLst>
              </p:cNvPr>
              <p:cNvSpPr txBox="1">
                <a:spLocks/>
              </p:cNvSpPr>
              <p:nvPr/>
            </p:nvSpPr>
            <p:spPr bwMode="gray">
              <a:xfrm>
                <a:off x="9336480" y="3504068"/>
                <a:ext cx="1080000" cy="360000"/>
              </a:xfrm>
              <a:prstGeom prst="rect">
                <a:avLst/>
              </a:prstGeom>
            </p:spPr>
            <p:txBody>
              <a:bodyPr vert="horz" lIns="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spcBef>
                    <a:spcPts val="0"/>
                  </a:spcBef>
                  <a:spcAft>
                    <a:spcPts val="0"/>
                  </a:spcAft>
                </a:pPr>
                <a:r>
                  <a:rPr lang="de-CH" sz="1200">
                    <a:solidFill>
                      <a:schemeClr val="bg1"/>
                    </a:solidFill>
                  </a:rPr>
                  <a:t>Hong Kong</a:t>
                </a:r>
              </a:p>
              <a:p>
                <a:pPr lvl="1">
                  <a:spcBef>
                    <a:spcPts val="0"/>
                  </a:spcBef>
                  <a:spcAft>
                    <a:spcPts val="0"/>
                  </a:spcAft>
                </a:pPr>
                <a:r>
                  <a:rPr lang="de-CH" sz="900">
                    <a:solidFill>
                      <a:schemeClr val="bg1"/>
                    </a:solidFill>
                    <a:latin typeface="+mn-lt"/>
                  </a:rPr>
                  <a:t>Hong Kong </a:t>
                </a:r>
                <a:endParaRPr lang="de-CH" sz="1200">
                  <a:solidFill>
                    <a:schemeClr val="bg1"/>
                  </a:solidFill>
                  <a:latin typeface="+mn-lt"/>
                </a:endParaRPr>
              </a:p>
            </p:txBody>
          </p:sp>
          <p:sp>
            <p:nvSpPr>
              <p:cNvPr id="15" name="Standard Text">
                <a:extLst>
                  <a:ext uri="{FF2B5EF4-FFF2-40B4-BE49-F238E27FC236}">
                    <a16:creationId xmlns:a16="http://schemas.microsoft.com/office/drawing/2014/main" id="{C811912F-387D-71A9-95B6-99D0BFCC7F84}"/>
                  </a:ext>
                </a:extLst>
              </p:cNvPr>
              <p:cNvSpPr txBox="1">
                <a:spLocks/>
              </p:cNvSpPr>
              <p:nvPr/>
            </p:nvSpPr>
            <p:spPr bwMode="gray">
              <a:xfrm>
                <a:off x="10632624" y="3931276"/>
                <a:ext cx="1080000" cy="360000"/>
              </a:xfrm>
              <a:prstGeom prst="rect">
                <a:avLst/>
              </a:prstGeom>
            </p:spPr>
            <p:txBody>
              <a:bodyPr vert="horz" lIns="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r>
                  <a:rPr lang="de-CH" sz="1200">
                    <a:solidFill>
                      <a:schemeClr val="bg1"/>
                    </a:solidFill>
                  </a:rPr>
                  <a:t>Vietnam</a:t>
                </a:r>
                <a:br>
                  <a:rPr lang="de-CH" sz="1200">
                    <a:solidFill>
                      <a:schemeClr val="bg1"/>
                    </a:solidFill>
                  </a:rPr>
                </a:br>
                <a:r>
                  <a:rPr lang="de-CH" sz="900">
                    <a:solidFill>
                      <a:schemeClr val="bg1"/>
                    </a:solidFill>
                    <a:latin typeface="+mn-lt"/>
                  </a:rPr>
                  <a:t>Ho Chi Minh City</a:t>
                </a:r>
                <a:endParaRPr lang="de-CH" sz="1000">
                  <a:solidFill>
                    <a:schemeClr val="bg1"/>
                  </a:solidFill>
                  <a:latin typeface="+mn-lt"/>
                </a:endParaRPr>
              </a:p>
            </p:txBody>
          </p:sp>
          <p:sp>
            <p:nvSpPr>
              <p:cNvPr id="16" name="Standard Text">
                <a:extLst>
                  <a:ext uri="{FF2B5EF4-FFF2-40B4-BE49-F238E27FC236}">
                    <a16:creationId xmlns:a16="http://schemas.microsoft.com/office/drawing/2014/main" id="{CEB19504-35BD-73A2-AD00-E9AC6363A0EC}"/>
                  </a:ext>
                </a:extLst>
              </p:cNvPr>
              <p:cNvSpPr txBox="1">
                <a:spLocks/>
              </p:cNvSpPr>
              <p:nvPr/>
            </p:nvSpPr>
            <p:spPr bwMode="gray">
              <a:xfrm>
                <a:off x="10632624" y="3387480"/>
                <a:ext cx="1080000" cy="360000"/>
              </a:xfrm>
              <a:prstGeom prst="rect">
                <a:avLst/>
              </a:prstGeom>
            </p:spPr>
            <p:txBody>
              <a:bodyPr vert="horz" lIns="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r>
                  <a:rPr lang="de-CH" sz="1200">
                    <a:solidFill>
                      <a:schemeClr val="bg1"/>
                    </a:solidFill>
                  </a:rPr>
                  <a:t>Singapore</a:t>
                </a:r>
                <a:br>
                  <a:rPr lang="de-CH" sz="1200">
                    <a:solidFill>
                      <a:schemeClr val="bg1"/>
                    </a:solidFill>
                  </a:rPr>
                </a:br>
                <a:r>
                  <a:rPr lang="de-CH" sz="900">
                    <a:solidFill>
                      <a:schemeClr val="bg1"/>
                    </a:solidFill>
                    <a:latin typeface="+mn-lt"/>
                  </a:rPr>
                  <a:t>Singapore</a:t>
                </a:r>
                <a:endParaRPr lang="de-CH" sz="1200">
                  <a:solidFill>
                    <a:schemeClr val="bg1"/>
                  </a:solidFill>
                  <a:latin typeface="+mn-lt"/>
                </a:endParaRPr>
              </a:p>
            </p:txBody>
          </p:sp>
          <p:sp>
            <p:nvSpPr>
              <p:cNvPr id="17" name="Standard Text">
                <a:extLst>
                  <a:ext uri="{FF2B5EF4-FFF2-40B4-BE49-F238E27FC236}">
                    <a16:creationId xmlns:a16="http://schemas.microsoft.com/office/drawing/2014/main" id="{3CAD355A-751B-4BD0-46A0-5E1169E86B47}"/>
                  </a:ext>
                </a:extLst>
              </p:cNvPr>
              <p:cNvSpPr txBox="1">
                <a:spLocks/>
              </p:cNvSpPr>
              <p:nvPr/>
            </p:nvSpPr>
            <p:spPr bwMode="gray">
              <a:xfrm>
                <a:off x="9336480" y="2659825"/>
                <a:ext cx="1080000" cy="360000"/>
              </a:xfrm>
              <a:prstGeom prst="rect">
                <a:avLst/>
              </a:prstGeom>
            </p:spPr>
            <p:txBody>
              <a:bodyPr vert="horz" lIns="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r>
                  <a:rPr lang="de-CH" sz="1200">
                    <a:solidFill>
                      <a:schemeClr val="bg1"/>
                    </a:solidFill>
                  </a:rPr>
                  <a:t>Great Britain</a:t>
                </a:r>
                <a:br>
                  <a:rPr lang="de-CH" sz="1200">
                    <a:solidFill>
                      <a:schemeClr val="bg1"/>
                    </a:solidFill>
                  </a:rPr>
                </a:br>
                <a:r>
                  <a:rPr lang="de-CH" sz="900">
                    <a:solidFill>
                      <a:schemeClr val="bg1"/>
                    </a:solidFill>
                    <a:latin typeface="+mn-lt"/>
                  </a:rPr>
                  <a:t>Edinburgh</a:t>
                </a:r>
                <a:br>
                  <a:rPr lang="de-CH" sz="900">
                    <a:solidFill>
                      <a:schemeClr val="bg1"/>
                    </a:solidFill>
                    <a:latin typeface="+mn-lt"/>
                  </a:rPr>
                </a:br>
                <a:r>
                  <a:rPr lang="de-CH" sz="900">
                    <a:solidFill>
                      <a:schemeClr val="bg1"/>
                    </a:solidFill>
                    <a:latin typeface="+mn-lt"/>
                  </a:rPr>
                  <a:t>London</a:t>
                </a:r>
                <a:br>
                  <a:rPr lang="de-CH" sz="900">
                    <a:solidFill>
                      <a:schemeClr val="bg1"/>
                    </a:solidFill>
                    <a:latin typeface="+mn-lt"/>
                  </a:rPr>
                </a:br>
                <a:r>
                  <a:rPr lang="de-CH" sz="900">
                    <a:solidFill>
                      <a:schemeClr val="bg1"/>
                    </a:solidFill>
                    <a:latin typeface="+mn-lt"/>
                  </a:rPr>
                  <a:t>Manchester</a:t>
                </a:r>
                <a:endParaRPr lang="de-CH" sz="1000">
                  <a:solidFill>
                    <a:schemeClr val="bg1"/>
                  </a:solidFill>
                  <a:latin typeface="+mn-lt"/>
                </a:endParaRPr>
              </a:p>
            </p:txBody>
          </p:sp>
          <p:sp>
            <p:nvSpPr>
              <p:cNvPr id="18" name="Standard Text">
                <a:extLst>
                  <a:ext uri="{FF2B5EF4-FFF2-40B4-BE49-F238E27FC236}">
                    <a16:creationId xmlns:a16="http://schemas.microsoft.com/office/drawing/2014/main" id="{95F7110A-AD69-D0AE-3E97-B598938E3542}"/>
                  </a:ext>
                </a:extLst>
              </p:cNvPr>
              <p:cNvSpPr txBox="1">
                <a:spLocks/>
              </p:cNvSpPr>
              <p:nvPr/>
            </p:nvSpPr>
            <p:spPr bwMode="gray">
              <a:xfrm>
                <a:off x="9336480" y="1480485"/>
                <a:ext cx="1080000" cy="360000"/>
              </a:xfrm>
              <a:prstGeom prst="rect">
                <a:avLst/>
              </a:prstGeom>
            </p:spPr>
            <p:txBody>
              <a:bodyPr vert="horz" lIns="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spcBef>
                    <a:spcPts val="0"/>
                  </a:spcBef>
                  <a:spcAft>
                    <a:spcPts val="0"/>
                  </a:spcAft>
                </a:pPr>
                <a:r>
                  <a:rPr lang="de-CH" sz="1200">
                    <a:solidFill>
                      <a:schemeClr val="bg1"/>
                    </a:solidFill>
                  </a:rPr>
                  <a:t>Germany</a:t>
                </a:r>
                <a:br>
                  <a:rPr lang="de-CH" sz="1200">
                    <a:solidFill>
                      <a:schemeClr val="bg1"/>
                    </a:solidFill>
                  </a:rPr>
                </a:br>
                <a:r>
                  <a:rPr lang="de-CH" sz="900">
                    <a:solidFill>
                      <a:schemeClr val="bg1"/>
                    </a:solidFill>
                    <a:latin typeface="+mn-lt"/>
                  </a:rPr>
                  <a:t>Frankfurt</a:t>
                </a:r>
              </a:p>
              <a:p>
                <a:pPr lvl="1">
                  <a:spcBef>
                    <a:spcPts val="0"/>
                  </a:spcBef>
                  <a:spcAft>
                    <a:spcPts val="0"/>
                  </a:spcAft>
                </a:pPr>
                <a:r>
                  <a:rPr lang="de-CH" sz="900">
                    <a:solidFill>
                      <a:schemeClr val="bg1"/>
                    </a:solidFill>
                    <a:latin typeface="+mn-lt"/>
                  </a:rPr>
                  <a:t>Hamburg</a:t>
                </a:r>
              </a:p>
              <a:p>
                <a:pPr lvl="1">
                  <a:spcBef>
                    <a:spcPts val="0"/>
                  </a:spcBef>
                  <a:spcAft>
                    <a:spcPts val="0"/>
                  </a:spcAft>
                </a:pPr>
                <a:r>
                  <a:rPr lang="de-CH" sz="900">
                    <a:solidFill>
                      <a:schemeClr val="bg1"/>
                    </a:solidFill>
                    <a:latin typeface="+mn-lt"/>
                  </a:rPr>
                  <a:t>Hannover</a:t>
                </a:r>
              </a:p>
              <a:p>
                <a:pPr lvl="1">
                  <a:spcBef>
                    <a:spcPts val="0"/>
                  </a:spcBef>
                  <a:spcAft>
                    <a:spcPts val="0"/>
                  </a:spcAft>
                </a:pPr>
                <a:r>
                  <a:rPr lang="de-CH" sz="900">
                    <a:solidFill>
                      <a:schemeClr val="bg1"/>
                    </a:solidFill>
                    <a:latin typeface="+mn-lt"/>
                  </a:rPr>
                  <a:t>Munich </a:t>
                </a:r>
              </a:p>
              <a:p>
                <a:pPr lvl="1">
                  <a:spcBef>
                    <a:spcPts val="0"/>
                  </a:spcBef>
                  <a:spcAft>
                    <a:spcPts val="0"/>
                  </a:spcAft>
                </a:pPr>
                <a:r>
                  <a:rPr lang="de-CH" sz="900">
                    <a:solidFill>
                      <a:schemeClr val="bg1"/>
                    </a:solidFill>
                    <a:latin typeface="+mn-lt"/>
                  </a:rPr>
                  <a:t>Stuttgart</a:t>
                </a:r>
              </a:p>
            </p:txBody>
          </p:sp>
          <p:sp>
            <p:nvSpPr>
              <p:cNvPr id="19" name="Standard Text">
                <a:extLst>
                  <a:ext uri="{FF2B5EF4-FFF2-40B4-BE49-F238E27FC236}">
                    <a16:creationId xmlns:a16="http://schemas.microsoft.com/office/drawing/2014/main" id="{FDB3B907-78EA-94F6-697F-C1165580B7EF}"/>
                  </a:ext>
                </a:extLst>
              </p:cNvPr>
              <p:cNvSpPr txBox="1">
                <a:spLocks/>
              </p:cNvSpPr>
              <p:nvPr/>
            </p:nvSpPr>
            <p:spPr bwMode="gray">
              <a:xfrm>
                <a:off x="10632129" y="905832"/>
                <a:ext cx="1080000" cy="360000"/>
              </a:xfrm>
              <a:prstGeom prst="rect">
                <a:avLst/>
              </a:prstGeom>
            </p:spPr>
            <p:txBody>
              <a:bodyPr vert="horz" lIns="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r>
                  <a:rPr lang="de-CH" sz="1200">
                    <a:solidFill>
                      <a:schemeClr val="bg1"/>
                    </a:solidFill>
                  </a:rPr>
                  <a:t>Austria</a:t>
                </a:r>
                <a:br>
                  <a:rPr lang="de-CH" sz="1200">
                    <a:solidFill>
                      <a:schemeClr val="bg1"/>
                    </a:solidFill>
                  </a:rPr>
                </a:br>
                <a:r>
                  <a:rPr lang="de-CH" sz="900">
                    <a:solidFill>
                      <a:schemeClr val="bg1"/>
                    </a:solidFill>
                    <a:latin typeface="+mn-lt"/>
                  </a:rPr>
                  <a:t>Vienna</a:t>
                </a:r>
              </a:p>
            </p:txBody>
          </p:sp>
          <p:sp>
            <p:nvSpPr>
              <p:cNvPr id="20" name="Standard Text">
                <a:extLst>
                  <a:ext uri="{FF2B5EF4-FFF2-40B4-BE49-F238E27FC236}">
                    <a16:creationId xmlns:a16="http://schemas.microsoft.com/office/drawing/2014/main" id="{D090739A-0822-F7FE-7E74-21C443956027}"/>
                  </a:ext>
                </a:extLst>
              </p:cNvPr>
              <p:cNvSpPr txBox="1">
                <a:spLocks/>
              </p:cNvSpPr>
              <p:nvPr/>
            </p:nvSpPr>
            <p:spPr bwMode="gray">
              <a:xfrm>
                <a:off x="9336480" y="905867"/>
                <a:ext cx="1080000" cy="360000"/>
              </a:xfrm>
              <a:prstGeom prst="rect">
                <a:avLst/>
              </a:prstGeom>
            </p:spPr>
            <p:txBody>
              <a:bodyPr vert="horz" lIns="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spcBef>
                    <a:spcPts val="0"/>
                  </a:spcBef>
                  <a:spcAft>
                    <a:spcPts val="0"/>
                  </a:spcAft>
                </a:pPr>
                <a:r>
                  <a:rPr lang="de-CH" sz="1200">
                    <a:solidFill>
                      <a:schemeClr val="bg1"/>
                    </a:solidFill>
                  </a:rPr>
                  <a:t>Bulgaria</a:t>
                </a:r>
              </a:p>
              <a:p>
                <a:pPr lvl="1">
                  <a:spcBef>
                    <a:spcPts val="0"/>
                  </a:spcBef>
                  <a:spcAft>
                    <a:spcPts val="0"/>
                  </a:spcAft>
                </a:pPr>
                <a:r>
                  <a:rPr lang="de-CH" sz="900">
                    <a:solidFill>
                      <a:schemeClr val="bg1"/>
                    </a:solidFill>
                    <a:latin typeface="+mn-lt"/>
                  </a:rPr>
                  <a:t>Sofia</a:t>
                </a:r>
              </a:p>
            </p:txBody>
          </p:sp>
          <p:sp>
            <p:nvSpPr>
              <p:cNvPr id="21" name="Standard Text">
                <a:extLst>
                  <a:ext uri="{FF2B5EF4-FFF2-40B4-BE49-F238E27FC236}">
                    <a16:creationId xmlns:a16="http://schemas.microsoft.com/office/drawing/2014/main" id="{967561B9-6B06-C875-17C2-18B82F5B9A05}"/>
                  </a:ext>
                </a:extLst>
              </p:cNvPr>
              <p:cNvSpPr txBox="1">
                <a:spLocks/>
              </p:cNvSpPr>
              <p:nvPr/>
            </p:nvSpPr>
            <p:spPr bwMode="gray">
              <a:xfrm>
                <a:off x="10632129" y="2839825"/>
                <a:ext cx="1080000" cy="360000"/>
              </a:xfrm>
              <a:prstGeom prst="rect">
                <a:avLst/>
              </a:prstGeom>
            </p:spPr>
            <p:txBody>
              <a:bodyPr vert="horz" lIns="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r>
                  <a:rPr lang="de-CH" sz="1200" err="1">
                    <a:solidFill>
                      <a:schemeClr val="bg1"/>
                    </a:solidFill>
                  </a:rPr>
                  <a:t>Serbia</a:t>
                </a:r>
                <a:br>
                  <a:rPr lang="de-CH" sz="1200">
                    <a:solidFill>
                      <a:schemeClr val="bg1"/>
                    </a:solidFill>
                  </a:rPr>
                </a:br>
                <a:r>
                  <a:rPr lang="de-CH" sz="900">
                    <a:solidFill>
                      <a:schemeClr val="bg1"/>
                    </a:solidFill>
                    <a:latin typeface="+mn-lt"/>
                  </a:rPr>
                  <a:t>Belgrad</a:t>
                </a:r>
              </a:p>
            </p:txBody>
          </p:sp>
          <p:sp>
            <p:nvSpPr>
              <p:cNvPr id="22" name="Freihandform: Form 63">
                <a:extLst>
                  <a:ext uri="{FF2B5EF4-FFF2-40B4-BE49-F238E27FC236}">
                    <a16:creationId xmlns:a16="http://schemas.microsoft.com/office/drawing/2014/main" id="{74D5BB81-2819-DA43-E5DE-C3A00DFA3F6E}"/>
                  </a:ext>
                </a:extLst>
              </p:cNvPr>
              <p:cNvSpPr>
                <a:spLocks noChangeAspect="1"/>
              </p:cNvSpPr>
              <p:nvPr/>
            </p:nvSpPr>
            <p:spPr bwMode="gray">
              <a:xfrm>
                <a:off x="9153869" y="959976"/>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sp>
            <p:nvSpPr>
              <p:cNvPr id="23" name="Freihandform: Form 63">
                <a:extLst>
                  <a:ext uri="{FF2B5EF4-FFF2-40B4-BE49-F238E27FC236}">
                    <a16:creationId xmlns:a16="http://schemas.microsoft.com/office/drawing/2014/main" id="{1AFCF429-0284-1E48-A843-A699B5209152}"/>
                  </a:ext>
                </a:extLst>
              </p:cNvPr>
              <p:cNvSpPr>
                <a:spLocks noChangeAspect="1"/>
              </p:cNvSpPr>
              <p:nvPr/>
            </p:nvSpPr>
            <p:spPr bwMode="gray">
              <a:xfrm>
                <a:off x="10450013" y="959976"/>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sp>
            <p:nvSpPr>
              <p:cNvPr id="24" name="Freihandform: Form 63">
                <a:extLst>
                  <a:ext uri="{FF2B5EF4-FFF2-40B4-BE49-F238E27FC236}">
                    <a16:creationId xmlns:a16="http://schemas.microsoft.com/office/drawing/2014/main" id="{1AFCE79A-AF77-85BE-C933-756CDBD90542}"/>
                  </a:ext>
                </a:extLst>
              </p:cNvPr>
              <p:cNvSpPr>
                <a:spLocks noChangeAspect="1"/>
              </p:cNvSpPr>
              <p:nvPr/>
            </p:nvSpPr>
            <p:spPr bwMode="gray">
              <a:xfrm>
                <a:off x="9153869" y="1536040"/>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sp>
            <p:nvSpPr>
              <p:cNvPr id="25" name="Freihandform: Form 63">
                <a:extLst>
                  <a:ext uri="{FF2B5EF4-FFF2-40B4-BE49-F238E27FC236}">
                    <a16:creationId xmlns:a16="http://schemas.microsoft.com/office/drawing/2014/main" id="{67B80A66-68F7-1A1F-4970-0D1B4376D541}"/>
                  </a:ext>
                </a:extLst>
              </p:cNvPr>
              <p:cNvSpPr>
                <a:spLocks noChangeAspect="1"/>
              </p:cNvSpPr>
              <p:nvPr/>
            </p:nvSpPr>
            <p:spPr bwMode="gray">
              <a:xfrm>
                <a:off x="10450013" y="1536040"/>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sp>
            <p:nvSpPr>
              <p:cNvPr id="26" name="Freihandform: Form 63">
                <a:extLst>
                  <a:ext uri="{FF2B5EF4-FFF2-40B4-BE49-F238E27FC236}">
                    <a16:creationId xmlns:a16="http://schemas.microsoft.com/office/drawing/2014/main" id="{CAEBA1D2-858D-035A-34FA-70A4DFECACC1}"/>
                  </a:ext>
                </a:extLst>
              </p:cNvPr>
              <p:cNvSpPr>
                <a:spLocks noChangeAspect="1"/>
              </p:cNvSpPr>
              <p:nvPr/>
            </p:nvSpPr>
            <p:spPr bwMode="gray">
              <a:xfrm>
                <a:off x="9153869" y="2706176"/>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sp>
            <p:nvSpPr>
              <p:cNvPr id="27" name="Freihandform: Form 63">
                <a:extLst>
                  <a:ext uri="{FF2B5EF4-FFF2-40B4-BE49-F238E27FC236}">
                    <a16:creationId xmlns:a16="http://schemas.microsoft.com/office/drawing/2014/main" id="{A2384078-AF51-9B89-3ACE-B720BBF97048}"/>
                  </a:ext>
                </a:extLst>
              </p:cNvPr>
              <p:cNvSpPr>
                <a:spLocks noChangeAspect="1"/>
              </p:cNvSpPr>
              <p:nvPr/>
            </p:nvSpPr>
            <p:spPr bwMode="gray">
              <a:xfrm>
                <a:off x="10450013" y="2112104"/>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sp>
            <p:nvSpPr>
              <p:cNvPr id="28" name="Freihandform: Form 63">
                <a:extLst>
                  <a:ext uri="{FF2B5EF4-FFF2-40B4-BE49-F238E27FC236}">
                    <a16:creationId xmlns:a16="http://schemas.microsoft.com/office/drawing/2014/main" id="{C8D31501-EB50-8C77-EB7C-387C414F880E}"/>
                  </a:ext>
                </a:extLst>
              </p:cNvPr>
              <p:cNvSpPr>
                <a:spLocks noChangeAspect="1"/>
              </p:cNvSpPr>
              <p:nvPr/>
            </p:nvSpPr>
            <p:spPr bwMode="gray">
              <a:xfrm>
                <a:off x="10450013" y="2904192"/>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sp>
            <p:nvSpPr>
              <p:cNvPr id="29" name="Freihandform: Form 63">
                <a:extLst>
                  <a:ext uri="{FF2B5EF4-FFF2-40B4-BE49-F238E27FC236}">
                    <a16:creationId xmlns:a16="http://schemas.microsoft.com/office/drawing/2014/main" id="{3521402F-5D57-8888-BA42-25F85358856A}"/>
                  </a:ext>
                </a:extLst>
              </p:cNvPr>
              <p:cNvSpPr>
                <a:spLocks noChangeAspect="1"/>
              </p:cNvSpPr>
              <p:nvPr/>
            </p:nvSpPr>
            <p:spPr bwMode="gray">
              <a:xfrm>
                <a:off x="9150080" y="3576068"/>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sp>
            <p:nvSpPr>
              <p:cNvPr id="30" name="Freihandform: Form 63">
                <a:extLst>
                  <a:ext uri="{FF2B5EF4-FFF2-40B4-BE49-F238E27FC236}">
                    <a16:creationId xmlns:a16="http://schemas.microsoft.com/office/drawing/2014/main" id="{7F9261F7-0F60-7344-838B-C4CE4308C938}"/>
                  </a:ext>
                </a:extLst>
              </p:cNvPr>
              <p:cNvSpPr>
                <a:spLocks noChangeAspect="1"/>
              </p:cNvSpPr>
              <p:nvPr/>
            </p:nvSpPr>
            <p:spPr bwMode="gray">
              <a:xfrm>
                <a:off x="10450013" y="3456732"/>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sp>
            <p:nvSpPr>
              <p:cNvPr id="31" name="Freihandform: Form 63">
                <a:extLst>
                  <a:ext uri="{FF2B5EF4-FFF2-40B4-BE49-F238E27FC236}">
                    <a16:creationId xmlns:a16="http://schemas.microsoft.com/office/drawing/2014/main" id="{5E713B6A-0A3A-8CA2-53C8-EC184F572A89}"/>
                  </a:ext>
                </a:extLst>
              </p:cNvPr>
              <p:cNvSpPr>
                <a:spLocks noChangeAspect="1"/>
              </p:cNvSpPr>
              <p:nvPr/>
            </p:nvSpPr>
            <p:spPr bwMode="gray">
              <a:xfrm>
                <a:off x="10450013" y="3993638"/>
                <a:ext cx="110483" cy="108000"/>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de-CH" sz="1600" spc="20">
                  <a:solidFill>
                    <a:schemeClr val="bg1"/>
                  </a:solidFill>
                </a:endParaRPr>
              </a:p>
            </p:txBody>
          </p:sp>
        </p:grpSp>
        <p:sp>
          <p:nvSpPr>
            <p:cNvPr id="12" name="Standard Text">
              <a:extLst>
                <a:ext uri="{FF2B5EF4-FFF2-40B4-BE49-F238E27FC236}">
                  <a16:creationId xmlns:a16="http://schemas.microsoft.com/office/drawing/2014/main" id="{4C43A8D7-9812-A6AE-3F12-1D7992445CDA}"/>
                </a:ext>
              </a:extLst>
            </p:cNvPr>
            <p:cNvSpPr txBox="1">
              <a:spLocks/>
            </p:cNvSpPr>
            <p:nvPr/>
          </p:nvSpPr>
          <p:spPr bwMode="gray">
            <a:xfrm>
              <a:off x="10510977" y="2055103"/>
              <a:ext cx="936000" cy="648000"/>
            </a:xfrm>
            <a:prstGeom prst="rect">
              <a:avLst/>
            </a:prstGeom>
          </p:spPr>
          <p:txBody>
            <a:bodyPr vert="horz" lIns="108000" tIns="0" rIns="0" bIns="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lvl="1"/>
              <a:r>
                <a:rPr lang="de-CH" sz="1200" err="1">
                  <a:solidFill>
                    <a:schemeClr val="bg1"/>
                  </a:solidFill>
                </a:rPr>
                <a:t>Switzerland</a:t>
              </a:r>
              <a:br>
                <a:rPr lang="de-CH" sz="1200">
                  <a:solidFill>
                    <a:schemeClr val="bg1"/>
                  </a:solidFill>
                </a:rPr>
              </a:br>
              <a:r>
                <a:rPr lang="de-CH" sz="900">
                  <a:solidFill>
                    <a:schemeClr val="bg1"/>
                  </a:solidFill>
                  <a:latin typeface="+mn-lt"/>
                </a:rPr>
                <a:t>Bern</a:t>
              </a:r>
              <a:br>
                <a:rPr lang="de-CH" sz="900">
                  <a:solidFill>
                    <a:schemeClr val="bg1"/>
                  </a:solidFill>
                  <a:latin typeface="+mn-lt"/>
                </a:rPr>
              </a:br>
              <a:r>
                <a:rPr lang="de-CH" sz="900">
                  <a:solidFill>
                    <a:schemeClr val="bg1"/>
                  </a:solidFill>
                  <a:latin typeface="+mn-lt"/>
                </a:rPr>
                <a:t>Zürich</a:t>
              </a:r>
            </a:p>
          </p:txBody>
        </p:sp>
      </p:grpSp>
      <p:sp>
        <p:nvSpPr>
          <p:cNvPr id="39" name="Standard Text">
            <a:extLst>
              <a:ext uri="{FF2B5EF4-FFF2-40B4-BE49-F238E27FC236}">
                <a16:creationId xmlns:a16="http://schemas.microsoft.com/office/drawing/2014/main" id="{24172394-BE8A-81F4-7A05-6460CD8B0175}"/>
              </a:ext>
            </a:extLst>
          </p:cNvPr>
          <p:cNvSpPr txBox="1">
            <a:spLocks/>
          </p:cNvSpPr>
          <p:nvPr/>
        </p:nvSpPr>
        <p:spPr bwMode="gray">
          <a:xfrm>
            <a:off x="622018" y="5311519"/>
            <a:ext cx="864366" cy="936000"/>
          </a:xfrm>
          <a:prstGeom prst="rect">
            <a:avLst/>
          </a:prstGeom>
          <a:noFill/>
        </p:spPr>
        <p:txBody>
          <a:bodyPr vert="horz" lIns="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algn="ctr"/>
            <a:r>
              <a:rPr lang="de-CH" sz="1200" err="1"/>
              <a:t>Founded</a:t>
            </a:r>
            <a:r>
              <a:rPr lang="de-CH" sz="1200"/>
              <a:t> in 1968</a:t>
            </a:r>
          </a:p>
        </p:txBody>
      </p:sp>
      <p:grpSp>
        <p:nvGrpSpPr>
          <p:cNvPr id="40" name="Graphic 21" descr="Building outline">
            <a:extLst>
              <a:ext uri="{FF2B5EF4-FFF2-40B4-BE49-F238E27FC236}">
                <a16:creationId xmlns:a16="http://schemas.microsoft.com/office/drawing/2014/main" id="{664055A8-96F9-32D0-AFB0-7BEA69C6627C}"/>
              </a:ext>
            </a:extLst>
          </p:cNvPr>
          <p:cNvGrpSpPr>
            <a:grpSpLocks noChangeAspect="1"/>
          </p:cNvGrpSpPr>
          <p:nvPr/>
        </p:nvGrpSpPr>
        <p:grpSpPr bwMode="gray">
          <a:xfrm>
            <a:off x="899078" y="4655689"/>
            <a:ext cx="310246" cy="432000"/>
            <a:chOff x="6036122" y="227880"/>
            <a:chExt cx="533400" cy="742730"/>
          </a:xfrm>
          <a:solidFill>
            <a:schemeClr val="tx2"/>
          </a:solidFill>
        </p:grpSpPr>
        <p:sp>
          <p:nvSpPr>
            <p:cNvPr id="41" name="Freeform: Shape 452">
              <a:extLst>
                <a:ext uri="{FF2B5EF4-FFF2-40B4-BE49-F238E27FC236}">
                  <a16:creationId xmlns:a16="http://schemas.microsoft.com/office/drawing/2014/main" id="{D9B697C6-C1A1-5CAF-88AB-3DF4EFA350BA}"/>
                </a:ext>
              </a:extLst>
            </p:cNvPr>
            <p:cNvSpPr/>
            <p:nvPr/>
          </p:nvSpPr>
          <p:spPr bwMode="gray">
            <a:xfrm>
              <a:off x="6036122" y="227880"/>
              <a:ext cx="533400" cy="742730"/>
            </a:xfrm>
            <a:custGeom>
              <a:avLst/>
              <a:gdLst>
                <a:gd name="connsiteX0" fmla="*/ 466725 w 533400"/>
                <a:gd name="connsiteY0" fmla="*/ 723681 h 742730"/>
                <a:gd name="connsiteX1" fmla="*/ 466725 w 533400"/>
                <a:gd name="connsiteY1" fmla="*/ 57150 h 742730"/>
                <a:gd name="connsiteX2" fmla="*/ 419100 w 533400"/>
                <a:gd name="connsiteY2" fmla="*/ 57150 h 742730"/>
                <a:gd name="connsiteX3" fmla="*/ 419100 w 533400"/>
                <a:gd name="connsiteY3" fmla="*/ 0 h 742730"/>
                <a:gd name="connsiteX4" fmla="*/ 114300 w 533400"/>
                <a:gd name="connsiteY4" fmla="*/ 0 h 742730"/>
                <a:gd name="connsiteX5" fmla="*/ 114300 w 533400"/>
                <a:gd name="connsiteY5" fmla="*/ 57150 h 742730"/>
                <a:gd name="connsiteX6" fmla="*/ 66675 w 533400"/>
                <a:gd name="connsiteY6" fmla="*/ 57150 h 742730"/>
                <a:gd name="connsiteX7" fmla="*/ 66675 w 533400"/>
                <a:gd name="connsiteY7" fmla="*/ 723681 h 742730"/>
                <a:gd name="connsiteX8" fmla="*/ 0 w 533400"/>
                <a:gd name="connsiteY8" fmla="*/ 723681 h 742730"/>
                <a:gd name="connsiteX9" fmla="*/ 0 w 533400"/>
                <a:gd name="connsiteY9" fmla="*/ 742731 h 742730"/>
                <a:gd name="connsiteX10" fmla="*/ 533400 w 533400"/>
                <a:gd name="connsiteY10" fmla="*/ 742731 h 742730"/>
                <a:gd name="connsiteX11" fmla="*/ 533400 w 533400"/>
                <a:gd name="connsiteY11" fmla="*/ 723681 h 742730"/>
                <a:gd name="connsiteX12" fmla="*/ 133350 w 533400"/>
                <a:gd name="connsiteY12" fmla="*/ 19050 h 742730"/>
                <a:gd name="connsiteX13" fmla="*/ 400050 w 533400"/>
                <a:gd name="connsiteY13" fmla="*/ 19050 h 742730"/>
                <a:gd name="connsiteX14" fmla="*/ 400050 w 533400"/>
                <a:gd name="connsiteY14" fmla="*/ 57150 h 742730"/>
                <a:gd name="connsiteX15" fmla="*/ 133350 w 533400"/>
                <a:gd name="connsiteY15" fmla="*/ 57150 h 742730"/>
                <a:gd name="connsiteX16" fmla="*/ 85725 w 533400"/>
                <a:gd name="connsiteY16" fmla="*/ 76200 h 742730"/>
                <a:gd name="connsiteX17" fmla="*/ 447675 w 533400"/>
                <a:gd name="connsiteY17" fmla="*/ 76200 h 742730"/>
                <a:gd name="connsiteX18" fmla="*/ 447675 w 533400"/>
                <a:gd name="connsiteY18" fmla="*/ 723681 h 742730"/>
                <a:gd name="connsiteX19" fmla="*/ 285750 w 533400"/>
                <a:gd name="connsiteY19" fmla="*/ 723681 h 742730"/>
                <a:gd name="connsiteX20" fmla="*/ 285750 w 533400"/>
                <a:gd name="connsiteY20" fmla="*/ 619125 h 742730"/>
                <a:gd name="connsiteX21" fmla="*/ 247650 w 533400"/>
                <a:gd name="connsiteY21" fmla="*/ 619125 h 742730"/>
                <a:gd name="connsiteX22" fmla="*/ 247650 w 533400"/>
                <a:gd name="connsiteY22" fmla="*/ 723681 h 742730"/>
                <a:gd name="connsiteX23" fmla="*/ 85725 w 533400"/>
                <a:gd name="connsiteY23" fmla="*/ 723681 h 74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742730">
                  <a:moveTo>
                    <a:pt x="466725" y="723681"/>
                  </a:moveTo>
                  <a:lnTo>
                    <a:pt x="466725" y="57150"/>
                  </a:lnTo>
                  <a:lnTo>
                    <a:pt x="419100" y="57150"/>
                  </a:lnTo>
                  <a:lnTo>
                    <a:pt x="419100" y="0"/>
                  </a:lnTo>
                  <a:lnTo>
                    <a:pt x="114300" y="0"/>
                  </a:lnTo>
                  <a:lnTo>
                    <a:pt x="114300" y="57150"/>
                  </a:lnTo>
                  <a:lnTo>
                    <a:pt x="66675" y="57150"/>
                  </a:lnTo>
                  <a:lnTo>
                    <a:pt x="66675" y="723681"/>
                  </a:lnTo>
                  <a:lnTo>
                    <a:pt x="0" y="723681"/>
                  </a:lnTo>
                  <a:lnTo>
                    <a:pt x="0" y="742731"/>
                  </a:lnTo>
                  <a:lnTo>
                    <a:pt x="533400" y="742731"/>
                  </a:lnTo>
                  <a:lnTo>
                    <a:pt x="533400" y="723681"/>
                  </a:lnTo>
                  <a:close/>
                  <a:moveTo>
                    <a:pt x="133350" y="19050"/>
                  </a:moveTo>
                  <a:lnTo>
                    <a:pt x="400050" y="19050"/>
                  </a:lnTo>
                  <a:lnTo>
                    <a:pt x="400050" y="57150"/>
                  </a:lnTo>
                  <a:lnTo>
                    <a:pt x="133350" y="57150"/>
                  </a:lnTo>
                  <a:close/>
                  <a:moveTo>
                    <a:pt x="85725" y="76200"/>
                  </a:moveTo>
                  <a:lnTo>
                    <a:pt x="447675" y="76200"/>
                  </a:lnTo>
                  <a:lnTo>
                    <a:pt x="447675" y="723681"/>
                  </a:lnTo>
                  <a:lnTo>
                    <a:pt x="285750" y="723681"/>
                  </a:lnTo>
                  <a:lnTo>
                    <a:pt x="285750" y="619125"/>
                  </a:lnTo>
                  <a:lnTo>
                    <a:pt x="247650" y="619125"/>
                  </a:lnTo>
                  <a:lnTo>
                    <a:pt x="247650" y="723681"/>
                  </a:lnTo>
                  <a:lnTo>
                    <a:pt x="85725" y="723681"/>
                  </a:lnTo>
                  <a:close/>
                </a:path>
              </a:pathLst>
            </a:custGeom>
            <a:grpFill/>
            <a:ln w="6350" cap="flat">
              <a:solidFill>
                <a:schemeClr val="tx2"/>
              </a:solidFill>
              <a:prstDash val="solid"/>
              <a:miter/>
            </a:ln>
          </p:spPr>
          <p:txBody>
            <a:bodyPr rtlCol="0" anchor="ctr"/>
            <a:lstStyle/>
            <a:p>
              <a:endParaRPr lang="de-CH"/>
            </a:p>
          </p:txBody>
        </p:sp>
        <p:sp>
          <p:nvSpPr>
            <p:cNvPr id="42" name="Freeform: Shape 453">
              <a:extLst>
                <a:ext uri="{FF2B5EF4-FFF2-40B4-BE49-F238E27FC236}">
                  <a16:creationId xmlns:a16="http://schemas.microsoft.com/office/drawing/2014/main" id="{696C707F-0A7F-2F67-D44D-2B71F6524388}"/>
                </a:ext>
              </a:extLst>
            </p:cNvPr>
            <p:cNvSpPr/>
            <p:nvPr/>
          </p:nvSpPr>
          <p:spPr bwMode="gray">
            <a:xfrm>
              <a:off x="6188522" y="56125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43" name="Freeform: Shape 475">
              <a:extLst>
                <a:ext uri="{FF2B5EF4-FFF2-40B4-BE49-F238E27FC236}">
                  <a16:creationId xmlns:a16="http://schemas.microsoft.com/office/drawing/2014/main" id="{0333D94A-1024-18D1-98BC-9B996EC1D30B}"/>
                </a:ext>
              </a:extLst>
            </p:cNvPr>
            <p:cNvSpPr/>
            <p:nvPr/>
          </p:nvSpPr>
          <p:spPr bwMode="gray">
            <a:xfrm>
              <a:off x="6188522" y="46600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44" name="Freeform: Shape 477">
              <a:extLst>
                <a:ext uri="{FF2B5EF4-FFF2-40B4-BE49-F238E27FC236}">
                  <a16:creationId xmlns:a16="http://schemas.microsoft.com/office/drawing/2014/main" id="{B777DF84-5CBB-D083-C587-0AD8876572D8}"/>
                </a:ext>
              </a:extLst>
            </p:cNvPr>
            <p:cNvSpPr/>
            <p:nvPr/>
          </p:nvSpPr>
          <p:spPr bwMode="gray">
            <a:xfrm>
              <a:off x="6188522" y="65650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45" name="Freeform: Shape 478">
              <a:extLst>
                <a:ext uri="{FF2B5EF4-FFF2-40B4-BE49-F238E27FC236}">
                  <a16:creationId xmlns:a16="http://schemas.microsoft.com/office/drawing/2014/main" id="{C43529DC-1524-9573-2252-A4BE32FD8A5B}"/>
                </a:ext>
              </a:extLst>
            </p:cNvPr>
            <p:cNvSpPr/>
            <p:nvPr/>
          </p:nvSpPr>
          <p:spPr bwMode="gray">
            <a:xfrm>
              <a:off x="6188522" y="75175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46" name="Freeform: Shape 227">
              <a:extLst>
                <a:ext uri="{FF2B5EF4-FFF2-40B4-BE49-F238E27FC236}">
                  <a16:creationId xmlns:a16="http://schemas.microsoft.com/office/drawing/2014/main" id="{8A6F740A-BFC3-5FB5-B107-302A69A06514}"/>
                </a:ext>
              </a:extLst>
            </p:cNvPr>
            <p:cNvSpPr/>
            <p:nvPr/>
          </p:nvSpPr>
          <p:spPr bwMode="gray">
            <a:xfrm>
              <a:off x="6283772" y="56125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47" name="Freeform: Shape 228">
              <a:extLst>
                <a:ext uri="{FF2B5EF4-FFF2-40B4-BE49-F238E27FC236}">
                  <a16:creationId xmlns:a16="http://schemas.microsoft.com/office/drawing/2014/main" id="{3C231A6F-766B-5FAE-C752-A34B92D2EED2}"/>
                </a:ext>
              </a:extLst>
            </p:cNvPr>
            <p:cNvSpPr/>
            <p:nvPr/>
          </p:nvSpPr>
          <p:spPr bwMode="gray">
            <a:xfrm>
              <a:off x="6283772" y="75175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48" name="Freeform: Shape 229">
              <a:extLst>
                <a:ext uri="{FF2B5EF4-FFF2-40B4-BE49-F238E27FC236}">
                  <a16:creationId xmlns:a16="http://schemas.microsoft.com/office/drawing/2014/main" id="{278B052B-C58E-945E-D13C-D9C48E93B8C2}"/>
                </a:ext>
              </a:extLst>
            </p:cNvPr>
            <p:cNvSpPr/>
            <p:nvPr/>
          </p:nvSpPr>
          <p:spPr bwMode="gray">
            <a:xfrm>
              <a:off x="6379022" y="84700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49" name="Freeform: Shape 230">
              <a:extLst>
                <a:ext uri="{FF2B5EF4-FFF2-40B4-BE49-F238E27FC236}">
                  <a16:creationId xmlns:a16="http://schemas.microsoft.com/office/drawing/2014/main" id="{4234B363-A6E6-835F-8186-830F2FBD1A13}"/>
                </a:ext>
              </a:extLst>
            </p:cNvPr>
            <p:cNvSpPr/>
            <p:nvPr/>
          </p:nvSpPr>
          <p:spPr bwMode="gray">
            <a:xfrm>
              <a:off x="6379022" y="37075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50" name="Freeform: Shape 231">
              <a:extLst>
                <a:ext uri="{FF2B5EF4-FFF2-40B4-BE49-F238E27FC236}">
                  <a16:creationId xmlns:a16="http://schemas.microsoft.com/office/drawing/2014/main" id="{A508FB70-D61F-502F-801D-37DF48D7291D}"/>
                </a:ext>
              </a:extLst>
            </p:cNvPr>
            <p:cNvSpPr/>
            <p:nvPr/>
          </p:nvSpPr>
          <p:spPr bwMode="gray">
            <a:xfrm>
              <a:off x="6283772" y="65650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51" name="Freeform: Shape 232">
              <a:extLst>
                <a:ext uri="{FF2B5EF4-FFF2-40B4-BE49-F238E27FC236}">
                  <a16:creationId xmlns:a16="http://schemas.microsoft.com/office/drawing/2014/main" id="{C5D5149D-CEAC-73C4-7547-409A9838F47F}"/>
                </a:ext>
              </a:extLst>
            </p:cNvPr>
            <p:cNvSpPr/>
            <p:nvPr/>
          </p:nvSpPr>
          <p:spPr bwMode="gray">
            <a:xfrm>
              <a:off x="6283772" y="46600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52" name="Freeform: Shape 233">
              <a:extLst>
                <a:ext uri="{FF2B5EF4-FFF2-40B4-BE49-F238E27FC236}">
                  <a16:creationId xmlns:a16="http://schemas.microsoft.com/office/drawing/2014/main" id="{A36844B3-81FB-4E3E-036E-87400AE3895C}"/>
                </a:ext>
              </a:extLst>
            </p:cNvPr>
            <p:cNvSpPr/>
            <p:nvPr/>
          </p:nvSpPr>
          <p:spPr bwMode="gray">
            <a:xfrm>
              <a:off x="6283772" y="37075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53" name="Freeform: Shape 234">
              <a:extLst>
                <a:ext uri="{FF2B5EF4-FFF2-40B4-BE49-F238E27FC236}">
                  <a16:creationId xmlns:a16="http://schemas.microsoft.com/office/drawing/2014/main" id="{DD9D7297-7B0E-F461-6CBC-8A7288283AE5}"/>
                </a:ext>
              </a:extLst>
            </p:cNvPr>
            <p:cNvSpPr/>
            <p:nvPr/>
          </p:nvSpPr>
          <p:spPr bwMode="gray">
            <a:xfrm>
              <a:off x="6188522" y="37075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54" name="Freeform: Shape 235">
              <a:extLst>
                <a:ext uri="{FF2B5EF4-FFF2-40B4-BE49-F238E27FC236}">
                  <a16:creationId xmlns:a16="http://schemas.microsoft.com/office/drawing/2014/main" id="{A30022FB-963D-D5CD-43C9-D4DCA12DC230}"/>
                </a:ext>
              </a:extLst>
            </p:cNvPr>
            <p:cNvSpPr/>
            <p:nvPr/>
          </p:nvSpPr>
          <p:spPr bwMode="gray">
            <a:xfrm>
              <a:off x="6188522" y="84700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55" name="Freeform: Shape 236">
              <a:extLst>
                <a:ext uri="{FF2B5EF4-FFF2-40B4-BE49-F238E27FC236}">
                  <a16:creationId xmlns:a16="http://schemas.microsoft.com/office/drawing/2014/main" id="{3FF9EFD4-93D8-E729-3D66-CDE7894D38E7}"/>
                </a:ext>
              </a:extLst>
            </p:cNvPr>
            <p:cNvSpPr/>
            <p:nvPr/>
          </p:nvSpPr>
          <p:spPr bwMode="gray">
            <a:xfrm>
              <a:off x="6379022" y="56125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56" name="Freeform: Shape 237">
              <a:extLst>
                <a:ext uri="{FF2B5EF4-FFF2-40B4-BE49-F238E27FC236}">
                  <a16:creationId xmlns:a16="http://schemas.microsoft.com/office/drawing/2014/main" id="{08BD6B95-E1AE-0737-A645-D2C7169AE71B}"/>
                </a:ext>
              </a:extLst>
            </p:cNvPr>
            <p:cNvSpPr/>
            <p:nvPr/>
          </p:nvSpPr>
          <p:spPr bwMode="gray">
            <a:xfrm>
              <a:off x="6379022" y="65650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57" name="Freeform: Shape 238">
              <a:extLst>
                <a:ext uri="{FF2B5EF4-FFF2-40B4-BE49-F238E27FC236}">
                  <a16:creationId xmlns:a16="http://schemas.microsoft.com/office/drawing/2014/main" id="{FD51B316-39C0-1EEA-FA7B-827ADC0F524F}"/>
                </a:ext>
              </a:extLst>
            </p:cNvPr>
            <p:cNvSpPr/>
            <p:nvPr/>
          </p:nvSpPr>
          <p:spPr bwMode="gray">
            <a:xfrm>
              <a:off x="6379022" y="75175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sp>
          <p:nvSpPr>
            <p:cNvPr id="58" name="Freeform: Shape 239">
              <a:extLst>
                <a:ext uri="{FF2B5EF4-FFF2-40B4-BE49-F238E27FC236}">
                  <a16:creationId xmlns:a16="http://schemas.microsoft.com/office/drawing/2014/main" id="{30C5A87F-1CD0-9E39-F94C-58E73C25745C}"/>
                </a:ext>
              </a:extLst>
            </p:cNvPr>
            <p:cNvSpPr/>
            <p:nvPr/>
          </p:nvSpPr>
          <p:spPr bwMode="gray">
            <a:xfrm>
              <a:off x="6379022" y="466005"/>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6350" cap="flat">
              <a:solidFill>
                <a:schemeClr val="tx2"/>
              </a:solidFill>
              <a:prstDash val="solid"/>
              <a:miter/>
            </a:ln>
          </p:spPr>
          <p:txBody>
            <a:bodyPr rtlCol="0" anchor="ctr"/>
            <a:lstStyle/>
            <a:p>
              <a:endParaRPr lang="de-CH"/>
            </a:p>
          </p:txBody>
        </p:sp>
      </p:grpSp>
      <p:sp>
        <p:nvSpPr>
          <p:cNvPr id="60" name="Standard Text">
            <a:extLst>
              <a:ext uri="{FF2B5EF4-FFF2-40B4-BE49-F238E27FC236}">
                <a16:creationId xmlns:a16="http://schemas.microsoft.com/office/drawing/2014/main" id="{090755EC-BB61-2C36-C129-0AA6C6ECE7B6}"/>
              </a:ext>
            </a:extLst>
          </p:cNvPr>
          <p:cNvSpPr txBox="1">
            <a:spLocks/>
          </p:cNvSpPr>
          <p:nvPr/>
        </p:nvSpPr>
        <p:spPr bwMode="gray">
          <a:xfrm>
            <a:off x="3389068" y="5311519"/>
            <a:ext cx="1368000" cy="936000"/>
          </a:xfrm>
          <a:prstGeom prst="rect">
            <a:avLst/>
          </a:prstGeom>
          <a:noFill/>
        </p:spPr>
        <p:txBody>
          <a:bodyPr vert="horz" lIns="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algn="ctr"/>
            <a:r>
              <a:rPr lang="de-CH" sz="1200"/>
              <a:t>1,900 </a:t>
            </a:r>
            <a:r>
              <a:rPr lang="de-CH" sz="1200" err="1"/>
              <a:t>employees</a:t>
            </a:r>
            <a:r>
              <a:rPr lang="de-CH" sz="1200"/>
              <a:t> </a:t>
            </a:r>
            <a:r>
              <a:rPr lang="de-CH" sz="1200" err="1"/>
              <a:t>worldwide</a:t>
            </a:r>
            <a:endParaRPr lang="de-CH" sz="1200"/>
          </a:p>
        </p:txBody>
      </p:sp>
      <p:grpSp>
        <p:nvGrpSpPr>
          <p:cNvPr id="61" name="Graphic 17" descr="Group outline">
            <a:extLst>
              <a:ext uri="{FF2B5EF4-FFF2-40B4-BE49-F238E27FC236}">
                <a16:creationId xmlns:a16="http://schemas.microsoft.com/office/drawing/2014/main" id="{11A35AE2-5617-8E7B-F692-188DDF83E2EF}"/>
              </a:ext>
            </a:extLst>
          </p:cNvPr>
          <p:cNvGrpSpPr>
            <a:grpSpLocks noChangeAspect="1"/>
          </p:cNvGrpSpPr>
          <p:nvPr/>
        </p:nvGrpSpPr>
        <p:grpSpPr bwMode="gray">
          <a:xfrm>
            <a:off x="3894759" y="4691689"/>
            <a:ext cx="573105" cy="359999"/>
            <a:chOff x="8784743" y="-44846"/>
            <a:chExt cx="849472" cy="533598"/>
          </a:xfrm>
          <a:solidFill>
            <a:schemeClr val="tx2"/>
          </a:solidFill>
        </p:grpSpPr>
        <p:sp>
          <p:nvSpPr>
            <p:cNvPr id="62" name="Freeform: Shape 246">
              <a:extLst>
                <a:ext uri="{FF2B5EF4-FFF2-40B4-BE49-F238E27FC236}">
                  <a16:creationId xmlns:a16="http://schemas.microsoft.com/office/drawing/2014/main" id="{E76866D9-E750-E36B-B942-6907A2ED3F8E}"/>
                </a:ext>
              </a:extLst>
            </p:cNvPr>
            <p:cNvSpPr/>
            <p:nvPr/>
          </p:nvSpPr>
          <p:spPr bwMode="gray">
            <a:xfrm>
              <a:off x="8811195" y="136118"/>
              <a:ext cx="167935" cy="352586"/>
            </a:xfrm>
            <a:custGeom>
              <a:avLst/>
              <a:gdLst>
                <a:gd name="connsiteX0" fmla="*/ 131588 w 167935"/>
                <a:gd name="connsiteY0" fmla="*/ 9525 h 352586"/>
                <a:gd name="connsiteX1" fmla="*/ 122063 w 167935"/>
                <a:gd name="connsiteY1" fmla="*/ 0 h 352586"/>
                <a:gd name="connsiteX2" fmla="*/ 122063 w 167935"/>
                <a:gd name="connsiteY2" fmla="*/ 0 h 352586"/>
                <a:gd name="connsiteX3" fmla="*/ 112538 w 167935"/>
                <a:gd name="connsiteY3" fmla="*/ 9525 h 352586"/>
                <a:gd name="connsiteX4" fmla="*/ 112538 w 167935"/>
                <a:gd name="connsiteY4" fmla="*/ 80134 h 352586"/>
                <a:gd name="connsiteX5" fmla="*/ 142875 w 167935"/>
                <a:gd name="connsiteY5" fmla="*/ 190624 h 352586"/>
                <a:gd name="connsiteX6" fmla="*/ 25060 w 167935"/>
                <a:gd name="connsiteY6" fmla="*/ 190624 h 352586"/>
                <a:gd name="connsiteX7" fmla="*/ 55388 w 167935"/>
                <a:gd name="connsiteY7" fmla="*/ 81439 h 352586"/>
                <a:gd name="connsiteX8" fmla="*/ 55388 w 167935"/>
                <a:gd name="connsiteY8" fmla="*/ 9525 h 352586"/>
                <a:gd name="connsiteX9" fmla="*/ 45863 w 167935"/>
                <a:gd name="connsiteY9" fmla="*/ 0 h 352586"/>
                <a:gd name="connsiteX10" fmla="*/ 45863 w 167935"/>
                <a:gd name="connsiteY10" fmla="*/ 0 h 352586"/>
                <a:gd name="connsiteX11" fmla="*/ 36338 w 167935"/>
                <a:gd name="connsiteY11" fmla="*/ 9525 h 352586"/>
                <a:gd name="connsiteX12" fmla="*/ 36338 w 167935"/>
                <a:gd name="connsiteY12" fmla="*/ 78829 h 352586"/>
                <a:gd name="connsiteX13" fmla="*/ 0 w 167935"/>
                <a:gd name="connsiteY13" fmla="*/ 209712 h 352586"/>
                <a:gd name="connsiteX14" fmla="*/ 36338 w 167935"/>
                <a:gd name="connsiteY14" fmla="*/ 209712 h 352586"/>
                <a:gd name="connsiteX15" fmla="*/ 36338 w 167935"/>
                <a:gd name="connsiteY15" fmla="*/ 352587 h 352586"/>
                <a:gd name="connsiteX16" fmla="*/ 131588 w 167935"/>
                <a:gd name="connsiteY16" fmla="*/ 352587 h 352586"/>
                <a:gd name="connsiteX17" fmla="*/ 131588 w 167935"/>
                <a:gd name="connsiteY17" fmla="*/ 209712 h 352586"/>
                <a:gd name="connsiteX18" fmla="*/ 167935 w 167935"/>
                <a:gd name="connsiteY18" fmla="*/ 209712 h 352586"/>
                <a:gd name="connsiteX19" fmla="*/ 131588 w 167935"/>
                <a:gd name="connsiteY19" fmla="*/ 78838 h 352586"/>
                <a:gd name="connsiteX20" fmla="*/ 55388 w 167935"/>
                <a:gd name="connsiteY20" fmla="*/ 209712 h 352586"/>
                <a:gd name="connsiteX21" fmla="*/ 74438 w 167935"/>
                <a:gd name="connsiteY21" fmla="*/ 209712 h 352586"/>
                <a:gd name="connsiteX22" fmla="*/ 74438 w 167935"/>
                <a:gd name="connsiteY22" fmla="*/ 333537 h 352586"/>
                <a:gd name="connsiteX23" fmla="*/ 55388 w 167935"/>
                <a:gd name="connsiteY23" fmla="*/ 333537 h 352586"/>
                <a:gd name="connsiteX24" fmla="*/ 112538 w 167935"/>
                <a:gd name="connsiteY24" fmla="*/ 333537 h 352586"/>
                <a:gd name="connsiteX25" fmla="*/ 93488 w 167935"/>
                <a:gd name="connsiteY25" fmla="*/ 333537 h 352586"/>
                <a:gd name="connsiteX26" fmla="*/ 93488 w 167935"/>
                <a:gd name="connsiteY26" fmla="*/ 209712 h 352586"/>
                <a:gd name="connsiteX27" fmla="*/ 112538 w 167935"/>
                <a:gd name="connsiteY27" fmla="*/ 209712 h 35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7935" h="352586">
                  <a:moveTo>
                    <a:pt x="131588" y="9525"/>
                  </a:moveTo>
                  <a:cubicBezTo>
                    <a:pt x="131588" y="4264"/>
                    <a:pt x="127324" y="0"/>
                    <a:pt x="122063" y="0"/>
                  </a:cubicBezTo>
                  <a:lnTo>
                    <a:pt x="122063" y="0"/>
                  </a:lnTo>
                  <a:cubicBezTo>
                    <a:pt x="116802" y="0"/>
                    <a:pt x="112538" y="4264"/>
                    <a:pt x="112538" y="9525"/>
                  </a:cubicBezTo>
                  <a:lnTo>
                    <a:pt x="112538" y="80134"/>
                  </a:lnTo>
                  <a:lnTo>
                    <a:pt x="142875" y="190624"/>
                  </a:lnTo>
                  <a:lnTo>
                    <a:pt x="25060" y="190624"/>
                  </a:lnTo>
                  <a:lnTo>
                    <a:pt x="55388" y="81439"/>
                  </a:lnTo>
                  <a:lnTo>
                    <a:pt x="55388" y="9525"/>
                  </a:lnTo>
                  <a:cubicBezTo>
                    <a:pt x="55388" y="4264"/>
                    <a:pt x="51124" y="0"/>
                    <a:pt x="45863" y="0"/>
                  </a:cubicBezTo>
                  <a:lnTo>
                    <a:pt x="45863" y="0"/>
                  </a:lnTo>
                  <a:cubicBezTo>
                    <a:pt x="40602" y="0"/>
                    <a:pt x="36338" y="4264"/>
                    <a:pt x="36338" y="9525"/>
                  </a:cubicBezTo>
                  <a:lnTo>
                    <a:pt x="36338" y="78829"/>
                  </a:lnTo>
                  <a:lnTo>
                    <a:pt x="0" y="209712"/>
                  </a:lnTo>
                  <a:lnTo>
                    <a:pt x="36338" y="209712"/>
                  </a:lnTo>
                  <a:lnTo>
                    <a:pt x="36338" y="352587"/>
                  </a:lnTo>
                  <a:lnTo>
                    <a:pt x="131588" y="352587"/>
                  </a:lnTo>
                  <a:lnTo>
                    <a:pt x="131588" y="209712"/>
                  </a:lnTo>
                  <a:lnTo>
                    <a:pt x="167935" y="209712"/>
                  </a:lnTo>
                  <a:lnTo>
                    <a:pt x="131588" y="78838"/>
                  </a:lnTo>
                  <a:close/>
                  <a:moveTo>
                    <a:pt x="55388" y="209712"/>
                  </a:moveTo>
                  <a:lnTo>
                    <a:pt x="74438" y="209712"/>
                  </a:lnTo>
                  <a:lnTo>
                    <a:pt x="74438" y="333537"/>
                  </a:lnTo>
                  <a:lnTo>
                    <a:pt x="55388" y="333537"/>
                  </a:lnTo>
                  <a:close/>
                  <a:moveTo>
                    <a:pt x="112538" y="333537"/>
                  </a:moveTo>
                  <a:lnTo>
                    <a:pt x="93488" y="333537"/>
                  </a:lnTo>
                  <a:lnTo>
                    <a:pt x="93488" y="209712"/>
                  </a:lnTo>
                  <a:lnTo>
                    <a:pt x="112538" y="209712"/>
                  </a:lnTo>
                  <a:close/>
                </a:path>
              </a:pathLst>
            </a:custGeom>
            <a:grpFill/>
            <a:ln w="3175" cap="flat">
              <a:solidFill>
                <a:schemeClr val="tx2"/>
              </a:solidFill>
              <a:prstDash val="solid"/>
              <a:miter/>
            </a:ln>
          </p:spPr>
          <p:txBody>
            <a:bodyPr rtlCol="0" anchor="ctr"/>
            <a:lstStyle/>
            <a:p>
              <a:endParaRPr lang="de-CH"/>
            </a:p>
          </p:txBody>
        </p:sp>
        <p:sp>
          <p:nvSpPr>
            <p:cNvPr id="63" name="Freeform: Shape 247">
              <a:extLst>
                <a:ext uri="{FF2B5EF4-FFF2-40B4-BE49-F238E27FC236}">
                  <a16:creationId xmlns:a16="http://schemas.microsoft.com/office/drawing/2014/main" id="{CC88C1D8-99FB-7013-31F8-27A71A1A19D5}"/>
                </a:ext>
              </a:extLst>
            </p:cNvPr>
            <p:cNvSpPr/>
            <p:nvPr/>
          </p:nvSpPr>
          <p:spPr bwMode="gray">
            <a:xfrm>
              <a:off x="9057083" y="136128"/>
              <a:ext cx="95250" cy="352624"/>
            </a:xfrm>
            <a:custGeom>
              <a:avLst/>
              <a:gdLst>
                <a:gd name="connsiteX0" fmla="*/ 85725 w 95250"/>
                <a:gd name="connsiteY0" fmla="*/ 0 h 352624"/>
                <a:gd name="connsiteX1" fmla="*/ 76200 w 95250"/>
                <a:gd name="connsiteY1" fmla="*/ 9525 h 352624"/>
                <a:gd name="connsiteX2" fmla="*/ 76200 w 95250"/>
                <a:gd name="connsiteY2" fmla="*/ 333575 h 352624"/>
                <a:gd name="connsiteX3" fmla="*/ 57150 w 95250"/>
                <a:gd name="connsiteY3" fmla="*/ 333575 h 352624"/>
                <a:gd name="connsiteX4" fmla="*/ 57150 w 95250"/>
                <a:gd name="connsiteY4" fmla="*/ 142875 h 352624"/>
                <a:gd name="connsiteX5" fmla="*/ 38100 w 95250"/>
                <a:gd name="connsiteY5" fmla="*/ 142875 h 352624"/>
                <a:gd name="connsiteX6" fmla="*/ 38100 w 95250"/>
                <a:gd name="connsiteY6" fmla="*/ 333575 h 352624"/>
                <a:gd name="connsiteX7" fmla="*/ 19050 w 95250"/>
                <a:gd name="connsiteY7" fmla="*/ 333575 h 352624"/>
                <a:gd name="connsiteX8" fmla="*/ 19050 w 95250"/>
                <a:gd name="connsiteY8" fmla="*/ 9525 h 352624"/>
                <a:gd name="connsiteX9" fmla="*/ 9525 w 95250"/>
                <a:gd name="connsiteY9" fmla="*/ 0 h 352624"/>
                <a:gd name="connsiteX10" fmla="*/ 0 w 95250"/>
                <a:gd name="connsiteY10" fmla="*/ 9525 h 352624"/>
                <a:gd name="connsiteX11" fmla="*/ 0 w 95250"/>
                <a:gd name="connsiteY11" fmla="*/ 352625 h 352624"/>
                <a:gd name="connsiteX12" fmla="*/ 95250 w 95250"/>
                <a:gd name="connsiteY12" fmla="*/ 352625 h 352624"/>
                <a:gd name="connsiteX13" fmla="*/ 95250 w 95250"/>
                <a:gd name="connsiteY13" fmla="*/ 9525 h 352624"/>
                <a:gd name="connsiteX14" fmla="*/ 85725 w 95250"/>
                <a:gd name="connsiteY14" fmla="*/ 0 h 3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0" h="352624">
                  <a:moveTo>
                    <a:pt x="85725" y="0"/>
                  </a:moveTo>
                  <a:cubicBezTo>
                    <a:pt x="80464" y="0"/>
                    <a:pt x="76200" y="4264"/>
                    <a:pt x="76200" y="9525"/>
                  </a:cubicBezTo>
                  <a:lnTo>
                    <a:pt x="76200" y="333575"/>
                  </a:lnTo>
                  <a:lnTo>
                    <a:pt x="57150" y="333575"/>
                  </a:lnTo>
                  <a:lnTo>
                    <a:pt x="57150" y="142875"/>
                  </a:lnTo>
                  <a:lnTo>
                    <a:pt x="38100" y="142875"/>
                  </a:lnTo>
                  <a:lnTo>
                    <a:pt x="38100" y="333575"/>
                  </a:lnTo>
                  <a:lnTo>
                    <a:pt x="19050" y="333575"/>
                  </a:lnTo>
                  <a:lnTo>
                    <a:pt x="19050" y="9525"/>
                  </a:lnTo>
                  <a:cubicBezTo>
                    <a:pt x="19050" y="4264"/>
                    <a:pt x="14786" y="0"/>
                    <a:pt x="9525" y="0"/>
                  </a:cubicBezTo>
                  <a:cubicBezTo>
                    <a:pt x="4264" y="0"/>
                    <a:pt x="0" y="4264"/>
                    <a:pt x="0" y="9525"/>
                  </a:cubicBezTo>
                  <a:lnTo>
                    <a:pt x="0" y="352625"/>
                  </a:lnTo>
                  <a:lnTo>
                    <a:pt x="95250" y="352625"/>
                  </a:lnTo>
                  <a:lnTo>
                    <a:pt x="95250" y="9525"/>
                  </a:lnTo>
                  <a:cubicBezTo>
                    <a:pt x="95250" y="4264"/>
                    <a:pt x="90986" y="0"/>
                    <a:pt x="85725" y="0"/>
                  </a:cubicBezTo>
                  <a:close/>
                </a:path>
              </a:pathLst>
            </a:custGeom>
            <a:grpFill/>
            <a:ln w="3175" cap="flat">
              <a:solidFill>
                <a:schemeClr val="tx2"/>
              </a:solidFill>
              <a:prstDash val="solid"/>
              <a:miter/>
            </a:ln>
          </p:spPr>
          <p:txBody>
            <a:bodyPr rtlCol="0" anchor="ctr"/>
            <a:lstStyle/>
            <a:p>
              <a:endParaRPr lang="de-CH"/>
            </a:p>
          </p:txBody>
        </p:sp>
        <p:sp>
          <p:nvSpPr>
            <p:cNvPr id="64" name="Freeform: Shape 248">
              <a:extLst>
                <a:ext uri="{FF2B5EF4-FFF2-40B4-BE49-F238E27FC236}">
                  <a16:creationId xmlns:a16="http://schemas.microsoft.com/office/drawing/2014/main" id="{6133ED5E-5B4D-70B5-C96D-027B70F6A3EA}"/>
                </a:ext>
              </a:extLst>
            </p:cNvPr>
            <p:cNvSpPr/>
            <p:nvPr/>
          </p:nvSpPr>
          <p:spPr bwMode="gray">
            <a:xfrm>
              <a:off x="9057083" y="-44846"/>
              <a:ext cx="95250" cy="95250"/>
            </a:xfrm>
            <a:custGeom>
              <a:avLst/>
              <a:gdLst>
                <a:gd name="connsiteX0" fmla="*/ 47625 w 95250"/>
                <a:gd name="connsiteY0" fmla="*/ 95250 h 95250"/>
                <a:gd name="connsiteX1" fmla="*/ 95250 w 95250"/>
                <a:gd name="connsiteY1" fmla="*/ 47625 h 95250"/>
                <a:gd name="connsiteX2" fmla="*/ 47625 w 95250"/>
                <a:gd name="connsiteY2" fmla="*/ 0 h 95250"/>
                <a:gd name="connsiteX3" fmla="*/ 0 w 95250"/>
                <a:gd name="connsiteY3" fmla="*/ 47625 h 95250"/>
                <a:gd name="connsiteX4" fmla="*/ 47625 w 95250"/>
                <a:gd name="connsiteY4" fmla="*/ 95250 h 95250"/>
                <a:gd name="connsiteX5" fmla="*/ 47625 w 95250"/>
                <a:gd name="connsiteY5" fmla="*/ 19050 h 95250"/>
                <a:gd name="connsiteX6" fmla="*/ 76200 w 95250"/>
                <a:gd name="connsiteY6" fmla="*/ 47625 h 95250"/>
                <a:gd name="connsiteX7" fmla="*/ 47625 w 95250"/>
                <a:gd name="connsiteY7" fmla="*/ 76200 h 95250"/>
                <a:gd name="connsiteX8" fmla="*/ 19050 w 95250"/>
                <a:gd name="connsiteY8" fmla="*/ 47625 h 95250"/>
                <a:gd name="connsiteX9" fmla="*/ 47625 w 95250"/>
                <a:gd name="connsiteY9" fmla="*/ 190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50">
                  <a:moveTo>
                    <a:pt x="47625" y="95250"/>
                  </a:moveTo>
                  <a:cubicBezTo>
                    <a:pt x="73927" y="95250"/>
                    <a:pt x="95250" y="73927"/>
                    <a:pt x="95250" y="47625"/>
                  </a:cubicBezTo>
                  <a:cubicBezTo>
                    <a:pt x="95250" y="21323"/>
                    <a:pt x="73927" y="0"/>
                    <a:pt x="47625" y="0"/>
                  </a:cubicBezTo>
                  <a:cubicBezTo>
                    <a:pt x="21323" y="0"/>
                    <a:pt x="0" y="21323"/>
                    <a:pt x="0" y="47625"/>
                  </a:cubicBezTo>
                  <a:cubicBezTo>
                    <a:pt x="31" y="73915"/>
                    <a:pt x="21335" y="95219"/>
                    <a:pt x="47625" y="95250"/>
                  </a:cubicBezTo>
                  <a:close/>
                  <a:moveTo>
                    <a:pt x="47625" y="19050"/>
                  </a:moveTo>
                  <a:cubicBezTo>
                    <a:pt x="63407" y="19050"/>
                    <a:pt x="76200" y="31843"/>
                    <a:pt x="76200" y="47625"/>
                  </a:cubicBezTo>
                  <a:cubicBezTo>
                    <a:pt x="76200" y="63407"/>
                    <a:pt x="63407" y="76200"/>
                    <a:pt x="47625" y="76200"/>
                  </a:cubicBezTo>
                  <a:cubicBezTo>
                    <a:pt x="31843" y="76200"/>
                    <a:pt x="19050" y="63407"/>
                    <a:pt x="19050" y="47625"/>
                  </a:cubicBezTo>
                  <a:cubicBezTo>
                    <a:pt x="19050" y="31843"/>
                    <a:pt x="31843" y="19050"/>
                    <a:pt x="47625" y="19050"/>
                  </a:cubicBezTo>
                  <a:close/>
                </a:path>
              </a:pathLst>
            </a:custGeom>
            <a:grpFill/>
            <a:ln w="3175" cap="flat">
              <a:solidFill>
                <a:schemeClr val="tx2"/>
              </a:solidFill>
              <a:prstDash val="solid"/>
              <a:miter/>
            </a:ln>
          </p:spPr>
          <p:txBody>
            <a:bodyPr rtlCol="0" anchor="ctr"/>
            <a:lstStyle/>
            <a:p>
              <a:endParaRPr lang="de-CH"/>
            </a:p>
          </p:txBody>
        </p:sp>
        <p:sp>
          <p:nvSpPr>
            <p:cNvPr id="65" name="Freeform: Shape 251">
              <a:extLst>
                <a:ext uri="{FF2B5EF4-FFF2-40B4-BE49-F238E27FC236}">
                  <a16:creationId xmlns:a16="http://schemas.microsoft.com/office/drawing/2014/main" id="{26AE21B5-7286-51FA-990D-DFE814D39D2C}"/>
                </a:ext>
              </a:extLst>
            </p:cNvPr>
            <p:cNvSpPr/>
            <p:nvPr/>
          </p:nvSpPr>
          <p:spPr bwMode="gray">
            <a:xfrm>
              <a:off x="8847533" y="-44846"/>
              <a:ext cx="95250" cy="95250"/>
            </a:xfrm>
            <a:custGeom>
              <a:avLst/>
              <a:gdLst>
                <a:gd name="connsiteX0" fmla="*/ 47625 w 95250"/>
                <a:gd name="connsiteY0" fmla="*/ 95250 h 95250"/>
                <a:gd name="connsiteX1" fmla="*/ 95250 w 95250"/>
                <a:gd name="connsiteY1" fmla="*/ 47625 h 95250"/>
                <a:gd name="connsiteX2" fmla="*/ 47625 w 95250"/>
                <a:gd name="connsiteY2" fmla="*/ 0 h 95250"/>
                <a:gd name="connsiteX3" fmla="*/ 0 w 95250"/>
                <a:gd name="connsiteY3" fmla="*/ 47625 h 95250"/>
                <a:gd name="connsiteX4" fmla="*/ 47625 w 95250"/>
                <a:gd name="connsiteY4" fmla="*/ 95250 h 95250"/>
                <a:gd name="connsiteX5" fmla="*/ 47625 w 95250"/>
                <a:gd name="connsiteY5" fmla="*/ 19050 h 95250"/>
                <a:gd name="connsiteX6" fmla="*/ 76200 w 95250"/>
                <a:gd name="connsiteY6" fmla="*/ 47625 h 95250"/>
                <a:gd name="connsiteX7" fmla="*/ 47625 w 95250"/>
                <a:gd name="connsiteY7" fmla="*/ 76200 h 95250"/>
                <a:gd name="connsiteX8" fmla="*/ 19050 w 95250"/>
                <a:gd name="connsiteY8" fmla="*/ 47625 h 95250"/>
                <a:gd name="connsiteX9" fmla="*/ 47625 w 95250"/>
                <a:gd name="connsiteY9" fmla="*/ 190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50">
                  <a:moveTo>
                    <a:pt x="47625" y="95250"/>
                  </a:moveTo>
                  <a:cubicBezTo>
                    <a:pt x="73927" y="95250"/>
                    <a:pt x="95250" y="73927"/>
                    <a:pt x="95250" y="47625"/>
                  </a:cubicBezTo>
                  <a:cubicBezTo>
                    <a:pt x="95250" y="21323"/>
                    <a:pt x="73927" y="0"/>
                    <a:pt x="47625" y="0"/>
                  </a:cubicBezTo>
                  <a:cubicBezTo>
                    <a:pt x="21323" y="0"/>
                    <a:pt x="0" y="21323"/>
                    <a:pt x="0" y="47625"/>
                  </a:cubicBezTo>
                  <a:cubicBezTo>
                    <a:pt x="31" y="73915"/>
                    <a:pt x="21335" y="95219"/>
                    <a:pt x="47625" y="95250"/>
                  </a:cubicBezTo>
                  <a:close/>
                  <a:moveTo>
                    <a:pt x="47625" y="19050"/>
                  </a:moveTo>
                  <a:cubicBezTo>
                    <a:pt x="63407" y="19050"/>
                    <a:pt x="76200" y="31843"/>
                    <a:pt x="76200" y="47625"/>
                  </a:cubicBezTo>
                  <a:cubicBezTo>
                    <a:pt x="76200" y="63407"/>
                    <a:pt x="63407" y="76200"/>
                    <a:pt x="47625" y="76200"/>
                  </a:cubicBezTo>
                  <a:cubicBezTo>
                    <a:pt x="31843" y="76200"/>
                    <a:pt x="19050" y="63407"/>
                    <a:pt x="19050" y="47625"/>
                  </a:cubicBezTo>
                  <a:cubicBezTo>
                    <a:pt x="19050" y="31843"/>
                    <a:pt x="31843" y="19050"/>
                    <a:pt x="47625" y="19050"/>
                  </a:cubicBezTo>
                  <a:close/>
                </a:path>
              </a:pathLst>
            </a:custGeom>
            <a:grpFill/>
            <a:ln w="3175" cap="flat">
              <a:solidFill>
                <a:schemeClr val="tx2"/>
              </a:solidFill>
              <a:prstDash val="solid"/>
              <a:miter/>
            </a:ln>
          </p:spPr>
          <p:txBody>
            <a:bodyPr rtlCol="0" anchor="ctr"/>
            <a:lstStyle/>
            <a:p>
              <a:endParaRPr lang="de-CH"/>
            </a:p>
          </p:txBody>
        </p:sp>
        <p:sp>
          <p:nvSpPr>
            <p:cNvPr id="66" name="Freeform: Shape 252">
              <a:extLst>
                <a:ext uri="{FF2B5EF4-FFF2-40B4-BE49-F238E27FC236}">
                  <a16:creationId xmlns:a16="http://schemas.microsoft.com/office/drawing/2014/main" id="{64B7A464-E965-C61E-A277-D00265FCD37A}"/>
                </a:ext>
              </a:extLst>
            </p:cNvPr>
            <p:cNvSpPr/>
            <p:nvPr/>
          </p:nvSpPr>
          <p:spPr bwMode="gray">
            <a:xfrm>
              <a:off x="9230285" y="136118"/>
              <a:ext cx="167944" cy="352577"/>
            </a:xfrm>
            <a:custGeom>
              <a:avLst/>
              <a:gdLst>
                <a:gd name="connsiteX0" fmla="*/ 131597 w 167944"/>
                <a:gd name="connsiteY0" fmla="*/ 9525 h 352577"/>
                <a:gd name="connsiteX1" fmla="*/ 122072 w 167944"/>
                <a:gd name="connsiteY1" fmla="*/ 0 h 352577"/>
                <a:gd name="connsiteX2" fmla="*/ 122072 w 167944"/>
                <a:gd name="connsiteY2" fmla="*/ 0 h 352577"/>
                <a:gd name="connsiteX3" fmla="*/ 112547 w 167944"/>
                <a:gd name="connsiteY3" fmla="*/ 9525 h 352577"/>
                <a:gd name="connsiteX4" fmla="*/ 112547 w 167944"/>
                <a:gd name="connsiteY4" fmla="*/ 80134 h 352577"/>
                <a:gd name="connsiteX5" fmla="*/ 142885 w 167944"/>
                <a:gd name="connsiteY5" fmla="*/ 190624 h 352577"/>
                <a:gd name="connsiteX6" fmla="*/ 25070 w 167944"/>
                <a:gd name="connsiteY6" fmla="*/ 190624 h 352577"/>
                <a:gd name="connsiteX7" fmla="*/ 55397 w 167944"/>
                <a:gd name="connsiteY7" fmla="*/ 81439 h 352577"/>
                <a:gd name="connsiteX8" fmla="*/ 55397 w 167944"/>
                <a:gd name="connsiteY8" fmla="*/ 9525 h 352577"/>
                <a:gd name="connsiteX9" fmla="*/ 45872 w 167944"/>
                <a:gd name="connsiteY9" fmla="*/ 0 h 352577"/>
                <a:gd name="connsiteX10" fmla="*/ 45872 w 167944"/>
                <a:gd name="connsiteY10" fmla="*/ 0 h 352577"/>
                <a:gd name="connsiteX11" fmla="*/ 36347 w 167944"/>
                <a:gd name="connsiteY11" fmla="*/ 9525 h 352577"/>
                <a:gd name="connsiteX12" fmla="*/ 36347 w 167944"/>
                <a:gd name="connsiteY12" fmla="*/ 78829 h 352577"/>
                <a:gd name="connsiteX13" fmla="*/ 0 w 167944"/>
                <a:gd name="connsiteY13" fmla="*/ 209702 h 352577"/>
                <a:gd name="connsiteX14" fmla="*/ 36347 w 167944"/>
                <a:gd name="connsiteY14" fmla="*/ 209702 h 352577"/>
                <a:gd name="connsiteX15" fmla="*/ 36347 w 167944"/>
                <a:gd name="connsiteY15" fmla="*/ 352577 h 352577"/>
                <a:gd name="connsiteX16" fmla="*/ 131597 w 167944"/>
                <a:gd name="connsiteY16" fmla="*/ 352577 h 352577"/>
                <a:gd name="connsiteX17" fmla="*/ 131597 w 167944"/>
                <a:gd name="connsiteY17" fmla="*/ 209702 h 352577"/>
                <a:gd name="connsiteX18" fmla="*/ 167945 w 167944"/>
                <a:gd name="connsiteY18" fmla="*/ 209702 h 352577"/>
                <a:gd name="connsiteX19" fmla="*/ 131597 w 167944"/>
                <a:gd name="connsiteY19" fmla="*/ 78838 h 352577"/>
                <a:gd name="connsiteX20" fmla="*/ 55397 w 167944"/>
                <a:gd name="connsiteY20" fmla="*/ 209712 h 352577"/>
                <a:gd name="connsiteX21" fmla="*/ 74447 w 167944"/>
                <a:gd name="connsiteY21" fmla="*/ 209712 h 352577"/>
                <a:gd name="connsiteX22" fmla="*/ 74447 w 167944"/>
                <a:gd name="connsiteY22" fmla="*/ 333537 h 352577"/>
                <a:gd name="connsiteX23" fmla="*/ 55397 w 167944"/>
                <a:gd name="connsiteY23" fmla="*/ 333537 h 352577"/>
                <a:gd name="connsiteX24" fmla="*/ 112547 w 167944"/>
                <a:gd name="connsiteY24" fmla="*/ 333537 h 352577"/>
                <a:gd name="connsiteX25" fmla="*/ 93497 w 167944"/>
                <a:gd name="connsiteY25" fmla="*/ 333537 h 352577"/>
                <a:gd name="connsiteX26" fmla="*/ 93497 w 167944"/>
                <a:gd name="connsiteY26" fmla="*/ 209712 h 352577"/>
                <a:gd name="connsiteX27" fmla="*/ 112547 w 167944"/>
                <a:gd name="connsiteY27" fmla="*/ 209712 h 3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7944" h="352577">
                  <a:moveTo>
                    <a:pt x="131597" y="9525"/>
                  </a:moveTo>
                  <a:cubicBezTo>
                    <a:pt x="131597" y="4264"/>
                    <a:pt x="127333" y="0"/>
                    <a:pt x="122072" y="0"/>
                  </a:cubicBezTo>
                  <a:lnTo>
                    <a:pt x="122072" y="0"/>
                  </a:lnTo>
                  <a:cubicBezTo>
                    <a:pt x="116812" y="0"/>
                    <a:pt x="112547" y="4264"/>
                    <a:pt x="112547" y="9525"/>
                  </a:cubicBezTo>
                  <a:lnTo>
                    <a:pt x="112547" y="80134"/>
                  </a:lnTo>
                  <a:lnTo>
                    <a:pt x="142885" y="190624"/>
                  </a:lnTo>
                  <a:lnTo>
                    <a:pt x="25070" y="190624"/>
                  </a:lnTo>
                  <a:lnTo>
                    <a:pt x="55397" y="81439"/>
                  </a:lnTo>
                  <a:lnTo>
                    <a:pt x="55397" y="9525"/>
                  </a:lnTo>
                  <a:cubicBezTo>
                    <a:pt x="55397" y="4264"/>
                    <a:pt x="51133" y="0"/>
                    <a:pt x="45872" y="0"/>
                  </a:cubicBezTo>
                  <a:lnTo>
                    <a:pt x="45872" y="0"/>
                  </a:lnTo>
                  <a:cubicBezTo>
                    <a:pt x="40612" y="0"/>
                    <a:pt x="36347" y="4264"/>
                    <a:pt x="36347" y="9525"/>
                  </a:cubicBezTo>
                  <a:lnTo>
                    <a:pt x="36347" y="78829"/>
                  </a:lnTo>
                  <a:lnTo>
                    <a:pt x="0" y="209702"/>
                  </a:lnTo>
                  <a:lnTo>
                    <a:pt x="36347" y="209702"/>
                  </a:lnTo>
                  <a:lnTo>
                    <a:pt x="36347" y="352577"/>
                  </a:lnTo>
                  <a:lnTo>
                    <a:pt x="131597" y="352577"/>
                  </a:lnTo>
                  <a:lnTo>
                    <a:pt x="131597" y="209702"/>
                  </a:lnTo>
                  <a:lnTo>
                    <a:pt x="167945" y="209702"/>
                  </a:lnTo>
                  <a:lnTo>
                    <a:pt x="131597" y="78838"/>
                  </a:lnTo>
                  <a:close/>
                  <a:moveTo>
                    <a:pt x="55397" y="209712"/>
                  </a:moveTo>
                  <a:lnTo>
                    <a:pt x="74447" y="209712"/>
                  </a:lnTo>
                  <a:lnTo>
                    <a:pt x="74447" y="333537"/>
                  </a:lnTo>
                  <a:lnTo>
                    <a:pt x="55397" y="333537"/>
                  </a:lnTo>
                  <a:close/>
                  <a:moveTo>
                    <a:pt x="112547" y="333537"/>
                  </a:moveTo>
                  <a:lnTo>
                    <a:pt x="93497" y="333537"/>
                  </a:lnTo>
                  <a:lnTo>
                    <a:pt x="93497" y="209712"/>
                  </a:lnTo>
                  <a:lnTo>
                    <a:pt x="112547" y="209712"/>
                  </a:lnTo>
                  <a:close/>
                </a:path>
              </a:pathLst>
            </a:custGeom>
            <a:grpFill/>
            <a:ln w="3175" cap="flat">
              <a:solidFill>
                <a:schemeClr val="tx2"/>
              </a:solidFill>
              <a:prstDash val="solid"/>
              <a:miter/>
            </a:ln>
          </p:spPr>
          <p:txBody>
            <a:bodyPr rtlCol="0" anchor="ctr"/>
            <a:lstStyle/>
            <a:p>
              <a:endParaRPr lang="de-CH"/>
            </a:p>
          </p:txBody>
        </p:sp>
        <p:sp>
          <p:nvSpPr>
            <p:cNvPr id="67" name="Freeform: Shape 253">
              <a:extLst>
                <a:ext uri="{FF2B5EF4-FFF2-40B4-BE49-F238E27FC236}">
                  <a16:creationId xmlns:a16="http://schemas.microsoft.com/office/drawing/2014/main" id="{EC8CB075-2495-09F3-0A10-E1171FF5AA7C}"/>
                </a:ext>
              </a:extLst>
            </p:cNvPr>
            <p:cNvSpPr/>
            <p:nvPr/>
          </p:nvSpPr>
          <p:spPr bwMode="gray">
            <a:xfrm>
              <a:off x="9476183" y="136128"/>
              <a:ext cx="95250" cy="352624"/>
            </a:xfrm>
            <a:custGeom>
              <a:avLst/>
              <a:gdLst>
                <a:gd name="connsiteX0" fmla="*/ 85725 w 95250"/>
                <a:gd name="connsiteY0" fmla="*/ 0 h 352624"/>
                <a:gd name="connsiteX1" fmla="*/ 76200 w 95250"/>
                <a:gd name="connsiteY1" fmla="*/ 9525 h 352624"/>
                <a:gd name="connsiteX2" fmla="*/ 76200 w 95250"/>
                <a:gd name="connsiteY2" fmla="*/ 333575 h 352624"/>
                <a:gd name="connsiteX3" fmla="*/ 57150 w 95250"/>
                <a:gd name="connsiteY3" fmla="*/ 333575 h 352624"/>
                <a:gd name="connsiteX4" fmla="*/ 57150 w 95250"/>
                <a:gd name="connsiteY4" fmla="*/ 142875 h 352624"/>
                <a:gd name="connsiteX5" fmla="*/ 38100 w 95250"/>
                <a:gd name="connsiteY5" fmla="*/ 142875 h 352624"/>
                <a:gd name="connsiteX6" fmla="*/ 38100 w 95250"/>
                <a:gd name="connsiteY6" fmla="*/ 333575 h 352624"/>
                <a:gd name="connsiteX7" fmla="*/ 19050 w 95250"/>
                <a:gd name="connsiteY7" fmla="*/ 333575 h 352624"/>
                <a:gd name="connsiteX8" fmla="*/ 19050 w 95250"/>
                <a:gd name="connsiteY8" fmla="*/ 9525 h 352624"/>
                <a:gd name="connsiteX9" fmla="*/ 9525 w 95250"/>
                <a:gd name="connsiteY9" fmla="*/ 0 h 352624"/>
                <a:gd name="connsiteX10" fmla="*/ 0 w 95250"/>
                <a:gd name="connsiteY10" fmla="*/ 9525 h 352624"/>
                <a:gd name="connsiteX11" fmla="*/ 0 w 95250"/>
                <a:gd name="connsiteY11" fmla="*/ 352625 h 352624"/>
                <a:gd name="connsiteX12" fmla="*/ 95250 w 95250"/>
                <a:gd name="connsiteY12" fmla="*/ 352625 h 352624"/>
                <a:gd name="connsiteX13" fmla="*/ 95250 w 95250"/>
                <a:gd name="connsiteY13" fmla="*/ 9525 h 352624"/>
                <a:gd name="connsiteX14" fmla="*/ 85725 w 95250"/>
                <a:gd name="connsiteY14" fmla="*/ 0 h 3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0" h="352624">
                  <a:moveTo>
                    <a:pt x="85725" y="0"/>
                  </a:moveTo>
                  <a:cubicBezTo>
                    <a:pt x="80464" y="0"/>
                    <a:pt x="76200" y="4264"/>
                    <a:pt x="76200" y="9525"/>
                  </a:cubicBezTo>
                  <a:lnTo>
                    <a:pt x="76200" y="333575"/>
                  </a:lnTo>
                  <a:lnTo>
                    <a:pt x="57150" y="333575"/>
                  </a:lnTo>
                  <a:lnTo>
                    <a:pt x="57150" y="142875"/>
                  </a:lnTo>
                  <a:lnTo>
                    <a:pt x="38100" y="142875"/>
                  </a:lnTo>
                  <a:lnTo>
                    <a:pt x="38100" y="333575"/>
                  </a:lnTo>
                  <a:lnTo>
                    <a:pt x="19050" y="333575"/>
                  </a:lnTo>
                  <a:lnTo>
                    <a:pt x="19050" y="9525"/>
                  </a:lnTo>
                  <a:cubicBezTo>
                    <a:pt x="19050" y="4264"/>
                    <a:pt x="14786" y="0"/>
                    <a:pt x="9525" y="0"/>
                  </a:cubicBezTo>
                  <a:cubicBezTo>
                    <a:pt x="4264" y="0"/>
                    <a:pt x="0" y="4264"/>
                    <a:pt x="0" y="9525"/>
                  </a:cubicBezTo>
                  <a:lnTo>
                    <a:pt x="0" y="352625"/>
                  </a:lnTo>
                  <a:lnTo>
                    <a:pt x="95250" y="352625"/>
                  </a:lnTo>
                  <a:lnTo>
                    <a:pt x="95250" y="9525"/>
                  </a:lnTo>
                  <a:cubicBezTo>
                    <a:pt x="95250" y="4264"/>
                    <a:pt x="90986" y="0"/>
                    <a:pt x="85725" y="0"/>
                  </a:cubicBezTo>
                  <a:close/>
                </a:path>
              </a:pathLst>
            </a:custGeom>
            <a:grpFill/>
            <a:ln w="3175" cap="flat">
              <a:solidFill>
                <a:schemeClr val="tx2"/>
              </a:solidFill>
              <a:prstDash val="solid"/>
              <a:miter/>
            </a:ln>
          </p:spPr>
          <p:txBody>
            <a:bodyPr rtlCol="0" anchor="ctr"/>
            <a:lstStyle/>
            <a:p>
              <a:endParaRPr lang="de-CH"/>
            </a:p>
          </p:txBody>
        </p:sp>
        <p:sp>
          <p:nvSpPr>
            <p:cNvPr id="68" name="Freeform: Shape 254">
              <a:extLst>
                <a:ext uri="{FF2B5EF4-FFF2-40B4-BE49-F238E27FC236}">
                  <a16:creationId xmlns:a16="http://schemas.microsoft.com/office/drawing/2014/main" id="{54CF7BB2-3CC8-0190-3483-101D135452F0}"/>
                </a:ext>
              </a:extLst>
            </p:cNvPr>
            <p:cNvSpPr/>
            <p:nvPr/>
          </p:nvSpPr>
          <p:spPr bwMode="gray">
            <a:xfrm>
              <a:off x="9476183" y="-44846"/>
              <a:ext cx="95250" cy="95250"/>
            </a:xfrm>
            <a:custGeom>
              <a:avLst/>
              <a:gdLst>
                <a:gd name="connsiteX0" fmla="*/ 47625 w 95250"/>
                <a:gd name="connsiteY0" fmla="*/ 95250 h 95250"/>
                <a:gd name="connsiteX1" fmla="*/ 95250 w 95250"/>
                <a:gd name="connsiteY1" fmla="*/ 47625 h 95250"/>
                <a:gd name="connsiteX2" fmla="*/ 47625 w 95250"/>
                <a:gd name="connsiteY2" fmla="*/ 0 h 95250"/>
                <a:gd name="connsiteX3" fmla="*/ 0 w 95250"/>
                <a:gd name="connsiteY3" fmla="*/ 47625 h 95250"/>
                <a:gd name="connsiteX4" fmla="*/ 47625 w 95250"/>
                <a:gd name="connsiteY4" fmla="*/ 95250 h 95250"/>
                <a:gd name="connsiteX5" fmla="*/ 47625 w 95250"/>
                <a:gd name="connsiteY5" fmla="*/ 19050 h 95250"/>
                <a:gd name="connsiteX6" fmla="*/ 76200 w 95250"/>
                <a:gd name="connsiteY6" fmla="*/ 47625 h 95250"/>
                <a:gd name="connsiteX7" fmla="*/ 47625 w 95250"/>
                <a:gd name="connsiteY7" fmla="*/ 76200 h 95250"/>
                <a:gd name="connsiteX8" fmla="*/ 19050 w 95250"/>
                <a:gd name="connsiteY8" fmla="*/ 47625 h 95250"/>
                <a:gd name="connsiteX9" fmla="*/ 47625 w 95250"/>
                <a:gd name="connsiteY9" fmla="*/ 190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50">
                  <a:moveTo>
                    <a:pt x="47625" y="95250"/>
                  </a:moveTo>
                  <a:cubicBezTo>
                    <a:pt x="73927" y="95250"/>
                    <a:pt x="95250" y="73927"/>
                    <a:pt x="95250" y="47625"/>
                  </a:cubicBezTo>
                  <a:cubicBezTo>
                    <a:pt x="95250" y="21323"/>
                    <a:pt x="73927" y="0"/>
                    <a:pt x="47625" y="0"/>
                  </a:cubicBezTo>
                  <a:cubicBezTo>
                    <a:pt x="21323" y="0"/>
                    <a:pt x="0" y="21323"/>
                    <a:pt x="0" y="47625"/>
                  </a:cubicBezTo>
                  <a:cubicBezTo>
                    <a:pt x="31" y="73915"/>
                    <a:pt x="21335" y="95219"/>
                    <a:pt x="47625" y="95250"/>
                  </a:cubicBezTo>
                  <a:close/>
                  <a:moveTo>
                    <a:pt x="47625" y="19050"/>
                  </a:moveTo>
                  <a:cubicBezTo>
                    <a:pt x="63407" y="19050"/>
                    <a:pt x="76200" y="31843"/>
                    <a:pt x="76200" y="47625"/>
                  </a:cubicBezTo>
                  <a:cubicBezTo>
                    <a:pt x="76200" y="63407"/>
                    <a:pt x="63407" y="76200"/>
                    <a:pt x="47625" y="76200"/>
                  </a:cubicBezTo>
                  <a:cubicBezTo>
                    <a:pt x="31843" y="76200"/>
                    <a:pt x="19050" y="63407"/>
                    <a:pt x="19050" y="47625"/>
                  </a:cubicBezTo>
                  <a:cubicBezTo>
                    <a:pt x="19050" y="31843"/>
                    <a:pt x="31843" y="19050"/>
                    <a:pt x="47625" y="19050"/>
                  </a:cubicBezTo>
                  <a:close/>
                </a:path>
              </a:pathLst>
            </a:custGeom>
            <a:grpFill/>
            <a:ln w="3175" cap="flat">
              <a:solidFill>
                <a:schemeClr val="tx2"/>
              </a:solidFill>
              <a:prstDash val="solid"/>
              <a:miter/>
            </a:ln>
          </p:spPr>
          <p:txBody>
            <a:bodyPr rtlCol="0" anchor="ctr"/>
            <a:lstStyle/>
            <a:p>
              <a:endParaRPr lang="de-CH"/>
            </a:p>
          </p:txBody>
        </p:sp>
        <p:sp>
          <p:nvSpPr>
            <p:cNvPr id="69" name="Freeform: Shape 32">
              <a:extLst>
                <a:ext uri="{FF2B5EF4-FFF2-40B4-BE49-F238E27FC236}">
                  <a16:creationId xmlns:a16="http://schemas.microsoft.com/office/drawing/2014/main" id="{8CC8D696-B25E-EB12-8CF5-E45AECCDD584}"/>
                </a:ext>
              </a:extLst>
            </p:cNvPr>
            <p:cNvSpPr/>
            <p:nvPr/>
          </p:nvSpPr>
          <p:spPr bwMode="gray">
            <a:xfrm>
              <a:off x="9266633" y="-44846"/>
              <a:ext cx="95250" cy="95250"/>
            </a:xfrm>
            <a:custGeom>
              <a:avLst/>
              <a:gdLst>
                <a:gd name="connsiteX0" fmla="*/ 47625 w 95250"/>
                <a:gd name="connsiteY0" fmla="*/ 95250 h 95250"/>
                <a:gd name="connsiteX1" fmla="*/ 95250 w 95250"/>
                <a:gd name="connsiteY1" fmla="*/ 47625 h 95250"/>
                <a:gd name="connsiteX2" fmla="*/ 47625 w 95250"/>
                <a:gd name="connsiteY2" fmla="*/ 0 h 95250"/>
                <a:gd name="connsiteX3" fmla="*/ 0 w 95250"/>
                <a:gd name="connsiteY3" fmla="*/ 47625 h 95250"/>
                <a:gd name="connsiteX4" fmla="*/ 47625 w 95250"/>
                <a:gd name="connsiteY4" fmla="*/ 95250 h 95250"/>
                <a:gd name="connsiteX5" fmla="*/ 47625 w 95250"/>
                <a:gd name="connsiteY5" fmla="*/ 19050 h 95250"/>
                <a:gd name="connsiteX6" fmla="*/ 76200 w 95250"/>
                <a:gd name="connsiteY6" fmla="*/ 47625 h 95250"/>
                <a:gd name="connsiteX7" fmla="*/ 47625 w 95250"/>
                <a:gd name="connsiteY7" fmla="*/ 76200 h 95250"/>
                <a:gd name="connsiteX8" fmla="*/ 19050 w 95250"/>
                <a:gd name="connsiteY8" fmla="*/ 47625 h 95250"/>
                <a:gd name="connsiteX9" fmla="*/ 47625 w 95250"/>
                <a:gd name="connsiteY9" fmla="*/ 190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95250">
                  <a:moveTo>
                    <a:pt x="47625" y="95250"/>
                  </a:moveTo>
                  <a:cubicBezTo>
                    <a:pt x="73927" y="95250"/>
                    <a:pt x="95250" y="73927"/>
                    <a:pt x="95250" y="47625"/>
                  </a:cubicBezTo>
                  <a:cubicBezTo>
                    <a:pt x="95250" y="21323"/>
                    <a:pt x="73927" y="0"/>
                    <a:pt x="47625" y="0"/>
                  </a:cubicBezTo>
                  <a:cubicBezTo>
                    <a:pt x="21323" y="0"/>
                    <a:pt x="0" y="21323"/>
                    <a:pt x="0" y="47625"/>
                  </a:cubicBezTo>
                  <a:cubicBezTo>
                    <a:pt x="31" y="73915"/>
                    <a:pt x="21335" y="95219"/>
                    <a:pt x="47625" y="95250"/>
                  </a:cubicBezTo>
                  <a:close/>
                  <a:moveTo>
                    <a:pt x="47625" y="19050"/>
                  </a:moveTo>
                  <a:cubicBezTo>
                    <a:pt x="63407" y="19050"/>
                    <a:pt x="76200" y="31843"/>
                    <a:pt x="76200" y="47625"/>
                  </a:cubicBezTo>
                  <a:cubicBezTo>
                    <a:pt x="76200" y="63407"/>
                    <a:pt x="63407" y="76200"/>
                    <a:pt x="47625" y="76200"/>
                  </a:cubicBezTo>
                  <a:cubicBezTo>
                    <a:pt x="31843" y="76200"/>
                    <a:pt x="19050" y="63407"/>
                    <a:pt x="19050" y="47625"/>
                  </a:cubicBezTo>
                  <a:cubicBezTo>
                    <a:pt x="19050" y="31843"/>
                    <a:pt x="31843" y="19050"/>
                    <a:pt x="47625" y="19050"/>
                  </a:cubicBezTo>
                  <a:close/>
                </a:path>
              </a:pathLst>
            </a:custGeom>
            <a:grpFill/>
            <a:ln w="3175" cap="flat">
              <a:solidFill>
                <a:schemeClr val="tx2"/>
              </a:solidFill>
              <a:prstDash val="solid"/>
              <a:miter/>
            </a:ln>
          </p:spPr>
          <p:txBody>
            <a:bodyPr rtlCol="0" anchor="ctr"/>
            <a:lstStyle/>
            <a:p>
              <a:endParaRPr lang="de-CH"/>
            </a:p>
          </p:txBody>
        </p:sp>
        <p:sp>
          <p:nvSpPr>
            <p:cNvPr id="70" name="Freeform: Shape 37">
              <a:extLst>
                <a:ext uri="{FF2B5EF4-FFF2-40B4-BE49-F238E27FC236}">
                  <a16:creationId xmlns:a16="http://schemas.microsoft.com/office/drawing/2014/main" id="{6ACDA104-FB8F-6B42-BA71-43D1D65F745B}"/>
                </a:ext>
              </a:extLst>
            </p:cNvPr>
            <p:cNvSpPr/>
            <p:nvPr/>
          </p:nvSpPr>
          <p:spPr bwMode="gray">
            <a:xfrm>
              <a:off x="8784743" y="69453"/>
              <a:ext cx="849472" cy="220408"/>
            </a:xfrm>
            <a:custGeom>
              <a:avLst/>
              <a:gdLst>
                <a:gd name="connsiteX0" fmla="*/ 848935 w 849472"/>
                <a:gd name="connsiteY0" fmla="*/ 176860 h 220408"/>
                <a:gd name="connsiteX1" fmla="*/ 824790 w 849472"/>
                <a:gd name="connsiteY1" fmla="*/ 39891 h 220408"/>
                <a:gd name="connsiteX2" fmla="*/ 814912 w 849472"/>
                <a:gd name="connsiteY2" fmla="*/ 24594 h 220408"/>
                <a:gd name="connsiteX3" fmla="*/ 774307 w 849472"/>
                <a:gd name="connsiteY3" fmla="*/ 4820 h 220408"/>
                <a:gd name="connsiteX4" fmla="*/ 739322 w 849472"/>
                <a:gd name="connsiteY4" fmla="*/ 0 h 220408"/>
                <a:gd name="connsiteX5" fmla="*/ 705108 w 849472"/>
                <a:gd name="connsiteY5" fmla="*/ 4858 h 220408"/>
                <a:gd name="connsiteX6" fmla="*/ 664627 w 849472"/>
                <a:gd name="connsiteY6" fmla="*/ 24603 h 220408"/>
                <a:gd name="connsiteX7" fmla="*/ 654635 w 849472"/>
                <a:gd name="connsiteY7" fmla="*/ 40443 h 220408"/>
                <a:gd name="connsiteX8" fmla="*/ 634366 w 849472"/>
                <a:gd name="connsiteY8" fmla="*/ 147999 h 220408"/>
                <a:gd name="connsiteX9" fmla="*/ 634270 w 849472"/>
                <a:gd name="connsiteY9" fmla="*/ 148095 h 220408"/>
                <a:gd name="connsiteX10" fmla="*/ 634175 w 849472"/>
                <a:gd name="connsiteY10" fmla="*/ 147999 h 220408"/>
                <a:gd name="connsiteX11" fmla="*/ 613839 w 849472"/>
                <a:gd name="connsiteY11" fmla="*/ 39891 h 220408"/>
                <a:gd name="connsiteX12" fmla="*/ 603962 w 849472"/>
                <a:gd name="connsiteY12" fmla="*/ 24594 h 220408"/>
                <a:gd name="connsiteX13" fmla="*/ 563538 w 849472"/>
                <a:gd name="connsiteY13" fmla="*/ 4867 h 220408"/>
                <a:gd name="connsiteX14" fmla="*/ 529248 w 849472"/>
                <a:gd name="connsiteY14" fmla="*/ 0 h 220408"/>
                <a:gd name="connsiteX15" fmla="*/ 494120 w 849472"/>
                <a:gd name="connsiteY15" fmla="*/ 4858 h 220408"/>
                <a:gd name="connsiteX16" fmla="*/ 454115 w 849472"/>
                <a:gd name="connsiteY16" fmla="*/ 24289 h 220408"/>
                <a:gd name="connsiteX17" fmla="*/ 443637 w 849472"/>
                <a:gd name="connsiteY17" fmla="*/ 40576 h 220408"/>
                <a:gd name="connsiteX18" fmla="*/ 424244 w 849472"/>
                <a:gd name="connsiteY18" fmla="*/ 152810 h 220408"/>
                <a:gd name="connsiteX19" fmla="*/ 424149 w 849472"/>
                <a:gd name="connsiteY19" fmla="*/ 152905 h 220408"/>
                <a:gd name="connsiteX20" fmla="*/ 424054 w 849472"/>
                <a:gd name="connsiteY20" fmla="*/ 152810 h 220408"/>
                <a:gd name="connsiteX21" fmla="*/ 405690 w 849472"/>
                <a:gd name="connsiteY21" fmla="*/ 39891 h 220408"/>
                <a:gd name="connsiteX22" fmla="*/ 395812 w 849472"/>
                <a:gd name="connsiteY22" fmla="*/ 24594 h 220408"/>
                <a:gd name="connsiteX23" fmla="*/ 355207 w 849472"/>
                <a:gd name="connsiteY23" fmla="*/ 4820 h 220408"/>
                <a:gd name="connsiteX24" fmla="*/ 320222 w 849472"/>
                <a:gd name="connsiteY24" fmla="*/ 0 h 220408"/>
                <a:gd name="connsiteX25" fmla="*/ 286008 w 849472"/>
                <a:gd name="connsiteY25" fmla="*/ 4858 h 220408"/>
                <a:gd name="connsiteX26" fmla="*/ 245527 w 849472"/>
                <a:gd name="connsiteY26" fmla="*/ 24603 h 220408"/>
                <a:gd name="connsiteX27" fmla="*/ 235535 w 849472"/>
                <a:gd name="connsiteY27" fmla="*/ 40443 h 220408"/>
                <a:gd name="connsiteX28" fmla="*/ 215266 w 849472"/>
                <a:gd name="connsiteY28" fmla="*/ 147999 h 220408"/>
                <a:gd name="connsiteX29" fmla="*/ 215170 w 849472"/>
                <a:gd name="connsiteY29" fmla="*/ 148095 h 220408"/>
                <a:gd name="connsiteX30" fmla="*/ 215075 w 849472"/>
                <a:gd name="connsiteY30" fmla="*/ 147999 h 220408"/>
                <a:gd name="connsiteX31" fmla="*/ 194739 w 849472"/>
                <a:gd name="connsiteY31" fmla="*/ 39891 h 220408"/>
                <a:gd name="connsiteX32" fmla="*/ 184862 w 849472"/>
                <a:gd name="connsiteY32" fmla="*/ 24594 h 220408"/>
                <a:gd name="connsiteX33" fmla="*/ 144438 w 849472"/>
                <a:gd name="connsiteY33" fmla="*/ 4867 h 220408"/>
                <a:gd name="connsiteX34" fmla="*/ 110148 w 849472"/>
                <a:gd name="connsiteY34" fmla="*/ 0 h 220408"/>
                <a:gd name="connsiteX35" fmla="*/ 75020 w 849472"/>
                <a:gd name="connsiteY35" fmla="*/ 4858 h 220408"/>
                <a:gd name="connsiteX36" fmla="*/ 35015 w 849472"/>
                <a:gd name="connsiteY36" fmla="*/ 24289 h 220408"/>
                <a:gd name="connsiteX37" fmla="*/ 24537 w 849472"/>
                <a:gd name="connsiteY37" fmla="*/ 40548 h 220408"/>
                <a:gd name="connsiteX38" fmla="*/ 506 w 849472"/>
                <a:gd name="connsiteY38" fmla="*/ 176936 h 220408"/>
                <a:gd name="connsiteX39" fmla="*/ 17355 w 849472"/>
                <a:gd name="connsiteY39" fmla="*/ 211626 h 220408"/>
                <a:gd name="connsiteX40" fmla="*/ 30318 w 849472"/>
                <a:gd name="connsiteY40" fmla="*/ 207965 h 220408"/>
                <a:gd name="connsiteX41" fmla="*/ 26657 w 849472"/>
                <a:gd name="connsiteY41" fmla="*/ 195002 h 220408"/>
                <a:gd name="connsiteX42" fmla="*/ 25928 w 849472"/>
                <a:gd name="connsiteY42" fmla="*/ 194634 h 220408"/>
                <a:gd name="connsiteX43" fmla="*/ 19260 w 849472"/>
                <a:gd name="connsiteY43" fmla="*/ 180165 h 220408"/>
                <a:gd name="connsiteX44" fmla="*/ 43178 w 849472"/>
                <a:gd name="connsiteY44" fmla="*/ 44510 h 220408"/>
                <a:gd name="connsiteX45" fmla="*/ 46035 w 849472"/>
                <a:gd name="connsiteY45" fmla="*/ 39834 h 220408"/>
                <a:gd name="connsiteX46" fmla="*/ 79839 w 849472"/>
                <a:gd name="connsiteY46" fmla="*/ 23298 h 220408"/>
                <a:gd name="connsiteX47" fmla="*/ 110205 w 849472"/>
                <a:gd name="connsiteY47" fmla="*/ 19050 h 220408"/>
                <a:gd name="connsiteX48" fmla="*/ 139504 w 849472"/>
                <a:gd name="connsiteY48" fmla="*/ 23260 h 220408"/>
                <a:gd name="connsiteX49" fmla="*/ 173451 w 849472"/>
                <a:gd name="connsiteY49" fmla="*/ 39834 h 220408"/>
                <a:gd name="connsiteX50" fmla="*/ 176166 w 849472"/>
                <a:gd name="connsiteY50" fmla="*/ 43958 h 220408"/>
                <a:gd name="connsiteX51" fmla="*/ 205836 w 849472"/>
                <a:gd name="connsiteY51" fmla="*/ 201778 h 220408"/>
                <a:gd name="connsiteX52" fmla="*/ 216948 w 849472"/>
                <a:gd name="connsiteY52" fmla="*/ 209392 h 220408"/>
                <a:gd name="connsiteX53" fmla="*/ 224562 w 849472"/>
                <a:gd name="connsiteY53" fmla="*/ 201778 h 220408"/>
                <a:gd name="connsiteX54" fmla="*/ 254090 w 849472"/>
                <a:gd name="connsiteY54" fmla="*/ 44501 h 220408"/>
                <a:gd name="connsiteX55" fmla="*/ 256947 w 849472"/>
                <a:gd name="connsiteY55" fmla="*/ 39824 h 220408"/>
                <a:gd name="connsiteX56" fmla="*/ 290951 w 849472"/>
                <a:gd name="connsiteY56" fmla="*/ 23241 h 220408"/>
                <a:gd name="connsiteX57" fmla="*/ 320203 w 849472"/>
                <a:gd name="connsiteY57" fmla="*/ 19040 h 220408"/>
                <a:gd name="connsiteX58" fmla="*/ 350425 w 849472"/>
                <a:gd name="connsiteY58" fmla="*/ 23251 h 220408"/>
                <a:gd name="connsiteX59" fmla="*/ 384715 w 849472"/>
                <a:gd name="connsiteY59" fmla="*/ 40053 h 220408"/>
                <a:gd name="connsiteX60" fmla="*/ 387059 w 849472"/>
                <a:gd name="connsiteY60" fmla="*/ 43720 h 220408"/>
                <a:gd name="connsiteX61" fmla="*/ 414500 w 849472"/>
                <a:gd name="connsiteY61" fmla="*/ 212417 h 220408"/>
                <a:gd name="connsiteX62" fmla="*/ 423854 w 849472"/>
                <a:gd name="connsiteY62" fmla="*/ 220409 h 220408"/>
                <a:gd name="connsiteX63" fmla="*/ 423901 w 849472"/>
                <a:gd name="connsiteY63" fmla="*/ 220409 h 220408"/>
                <a:gd name="connsiteX64" fmla="*/ 433283 w 849472"/>
                <a:gd name="connsiteY64" fmla="*/ 212512 h 220408"/>
                <a:gd name="connsiteX65" fmla="*/ 462278 w 849472"/>
                <a:gd name="connsiteY65" fmla="*/ 44510 h 220408"/>
                <a:gd name="connsiteX66" fmla="*/ 465135 w 849472"/>
                <a:gd name="connsiteY66" fmla="*/ 39834 h 220408"/>
                <a:gd name="connsiteX67" fmla="*/ 498939 w 849472"/>
                <a:gd name="connsiteY67" fmla="*/ 23298 h 220408"/>
                <a:gd name="connsiteX68" fmla="*/ 529305 w 849472"/>
                <a:gd name="connsiteY68" fmla="*/ 19050 h 220408"/>
                <a:gd name="connsiteX69" fmla="*/ 558604 w 849472"/>
                <a:gd name="connsiteY69" fmla="*/ 23260 h 220408"/>
                <a:gd name="connsiteX70" fmla="*/ 592551 w 849472"/>
                <a:gd name="connsiteY70" fmla="*/ 39834 h 220408"/>
                <a:gd name="connsiteX71" fmla="*/ 595266 w 849472"/>
                <a:gd name="connsiteY71" fmla="*/ 43958 h 220408"/>
                <a:gd name="connsiteX72" fmla="*/ 624936 w 849472"/>
                <a:gd name="connsiteY72" fmla="*/ 201778 h 220408"/>
                <a:gd name="connsiteX73" fmla="*/ 636048 w 849472"/>
                <a:gd name="connsiteY73" fmla="*/ 209392 h 220408"/>
                <a:gd name="connsiteX74" fmla="*/ 643662 w 849472"/>
                <a:gd name="connsiteY74" fmla="*/ 201778 h 220408"/>
                <a:gd name="connsiteX75" fmla="*/ 673190 w 849472"/>
                <a:gd name="connsiteY75" fmla="*/ 44501 h 220408"/>
                <a:gd name="connsiteX76" fmla="*/ 676047 w 849472"/>
                <a:gd name="connsiteY76" fmla="*/ 39824 h 220408"/>
                <a:gd name="connsiteX77" fmla="*/ 710051 w 849472"/>
                <a:gd name="connsiteY77" fmla="*/ 23241 h 220408"/>
                <a:gd name="connsiteX78" fmla="*/ 739303 w 849472"/>
                <a:gd name="connsiteY78" fmla="*/ 19040 h 220408"/>
                <a:gd name="connsiteX79" fmla="*/ 769525 w 849472"/>
                <a:gd name="connsiteY79" fmla="*/ 23251 h 220408"/>
                <a:gd name="connsiteX80" fmla="*/ 803815 w 849472"/>
                <a:gd name="connsiteY80" fmla="*/ 40053 h 220408"/>
                <a:gd name="connsiteX81" fmla="*/ 806178 w 849472"/>
                <a:gd name="connsiteY81" fmla="*/ 43863 h 220408"/>
                <a:gd name="connsiteX82" fmla="*/ 830209 w 849472"/>
                <a:gd name="connsiteY82" fmla="*/ 180070 h 220408"/>
                <a:gd name="connsiteX83" fmla="*/ 821418 w 849472"/>
                <a:gd name="connsiteY83" fmla="*/ 195415 h 220408"/>
                <a:gd name="connsiteX84" fmla="*/ 815950 w 849472"/>
                <a:gd name="connsiteY84" fmla="*/ 195672 h 220408"/>
                <a:gd name="connsiteX85" fmla="*/ 804906 w 849472"/>
                <a:gd name="connsiteY85" fmla="*/ 203392 h 220408"/>
                <a:gd name="connsiteX86" fmla="*/ 812626 w 849472"/>
                <a:gd name="connsiteY86" fmla="*/ 214436 h 220408"/>
                <a:gd name="connsiteX87" fmla="*/ 826342 w 849472"/>
                <a:gd name="connsiteY87" fmla="*/ 213817 h 220408"/>
                <a:gd name="connsiteX88" fmla="*/ 848935 w 849472"/>
                <a:gd name="connsiteY88" fmla="*/ 176860 h 2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849472" h="220408">
                  <a:moveTo>
                    <a:pt x="848935" y="176860"/>
                  </a:moveTo>
                  <a:lnTo>
                    <a:pt x="824790" y="39891"/>
                  </a:lnTo>
                  <a:cubicBezTo>
                    <a:pt x="823272" y="33842"/>
                    <a:pt x="819800" y="28465"/>
                    <a:pt x="814912" y="24594"/>
                  </a:cubicBezTo>
                  <a:cubicBezTo>
                    <a:pt x="802757" y="15481"/>
                    <a:pt x="788976" y="8770"/>
                    <a:pt x="774307" y="4820"/>
                  </a:cubicBezTo>
                  <a:cubicBezTo>
                    <a:pt x="762887" y="1783"/>
                    <a:pt x="751137" y="165"/>
                    <a:pt x="739322" y="0"/>
                  </a:cubicBezTo>
                  <a:cubicBezTo>
                    <a:pt x="727753" y="97"/>
                    <a:pt x="716247" y="1731"/>
                    <a:pt x="705108" y="4858"/>
                  </a:cubicBezTo>
                  <a:cubicBezTo>
                    <a:pt x="690483" y="8810"/>
                    <a:pt x="676744" y="15510"/>
                    <a:pt x="664627" y="24603"/>
                  </a:cubicBezTo>
                  <a:cubicBezTo>
                    <a:pt x="659511" y="28521"/>
                    <a:pt x="655967" y="34139"/>
                    <a:pt x="654635" y="40443"/>
                  </a:cubicBezTo>
                  <a:lnTo>
                    <a:pt x="634366" y="147999"/>
                  </a:lnTo>
                  <a:cubicBezTo>
                    <a:pt x="634366" y="148052"/>
                    <a:pt x="634323" y="148095"/>
                    <a:pt x="634270" y="148095"/>
                  </a:cubicBezTo>
                  <a:cubicBezTo>
                    <a:pt x="634218" y="148095"/>
                    <a:pt x="634175" y="148052"/>
                    <a:pt x="634175" y="147999"/>
                  </a:cubicBezTo>
                  <a:lnTo>
                    <a:pt x="613839" y="39891"/>
                  </a:lnTo>
                  <a:cubicBezTo>
                    <a:pt x="612450" y="33788"/>
                    <a:pt x="608952" y="28371"/>
                    <a:pt x="603962" y="24594"/>
                  </a:cubicBezTo>
                  <a:cubicBezTo>
                    <a:pt x="591859" y="15515"/>
                    <a:pt x="578142" y="8821"/>
                    <a:pt x="563538" y="4867"/>
                  </a:cubicBezTo>
                  <a:cubicBezTo>
                    <a:pt x="552374" y="1734"/>
                    <a:pt x="540843" y="96"/>
                    <a:pt x="529248" y="0"/>
                  </a:cubicBezTo>
                  <a:cubicBezTo>
                    <a:pt x="517383" y="169"/>
                    <a:pt x="505585" y="1800"/>
                    <a:pt x="494120" y="4858"/>
                  </a:cubicBezTo>
                  <a:cubicBezTo>
                    <a:pt x="479677" y="8749"/>
                    <a:pt x="466102" y="15343"/>
                    <a:pt x="454115" y="24289"/>
                  </a:cubicBezTo>
                  <a:cubicBezTo>
                    <a:pt x="448848" y="28347"/>
                    <a:pt x="445147" y="34101"/>
                    <a:pt x="443637" y="40576"/>
                  </a:cubicBezTo>
                  <a:lnTo>
                    <a:pt x="424244" y="152810"/>
                  </a:lnTo>
                  <a:cubicBezTo>
                    <a:pt x="424244" y="152862"/>
                    <a:pt x="424201" y="152905"/>
                    <a:pt x="424149" y="152905"/>
                  </a:cubicBezTo>
                  <a:cubicBezTo>
                    <a:pt x="424097" y="152905"/>
                    <a:pt x="424054" y="152862"/>
                    <a:pt x="424054" y="152810"/>
                  </a:cubicBezTo>
                  <a:lnTo>
                    <a:pt x="405690" y="39891"/>
                  </a:lnTo>
                  <a:cubicBezTo>
                    <a:pt x="404172" y="33842"/>
                    <a:pt x="400700" y="28465"/>
                    <a:pt x="395812" y="24594"/>
                  </a:cubicBezTo>
                  <a:cubicBezTo>
                    <a:pt x="383657" y="15481"/>
                    <a:pt x="369876" y="8770"/>
                    <a:pt x="355207" y="4820"/>
                  </a:cubicBezTo>
                  <a:cubicBezTo>
                    <a:pt x="343787" y="1783"/>
                    <a:pt x="332037" y="165"/>
                    <a:pt x="320222" y="0"/>
                  </a:cubicBezTo>
                  <a:cubicBezTo>
                    <a:pt x="308653" y="97"/>
                    <a:pt x="297147" y="1731"/>
                    <a:pt x="286008" y="4858"/>
                  </a:cubicBezTo>
                  <a:cubicBezTo>
                    <a:pt x="271383" y="8810"/>
                    <a:pt x="257644" y="15510"/>
                    <a:pt x="245527" y="24603"/>
                  </a:cubicBezTo>
                  <a:cubicBezTo>
                    <a:pt x="240411" y="28521"/>
                    <a:pt x="236867" y="34139"/>
                    <a:pt x="235535" y="40443"/>
                  </a:cubicBezTo>
                  <a:lnTo>
                    <a:pt x="215266" y="147999"/>
                  </a:lnTo>
                  <a:cubicBezTo>
                    <a:pt x="215266" y="148052"/>
                    <a:pt x="215223" y="148095"/>
                    <a:pt x="215170" y="148095"/>
                  </a:cubicBezTo>
                  <a:cubicBezTo>
                    <a:pt x="215118" y="148095"/>
                    <a:pt x="215075" y="148052"/>
                    <a:pt x="215075" y="147999"/>
                  </a:cubicBezTo>
                  <a:lnTo>
                    <a:pt x="194739" y="39891"/>
                  </a:lnTo>
                  <a:cubicBezTo>
                    <a:pt x="193350" y="33788"/>
                    <a:pt x="189852" y="28371"/>
                    <a:pt x="184862" y="24594"/>
                  </a:cubicBezTo>
                  <a:cubicBezTo>
                    <a:pt x="172759" y="15515"/>
                    <a:pt x="159042" y="8821"/>
                    <a:pt x="144438" y="4867"/>
                  </a:cubicBezTo>
                  <a:cubicBezTo>
                    <a:pt x="133274" y="1734"/>
                    <a:pt x="121743" y="96"/>
                    <a:pt x="110148" y="0"/>
                  </a:cubicBezTo>
                  <a:cubicBezTo>
                    <a:pt x="98283" y="169"/>
                    <a:pt x="86485" y="1800"/>
                    <a:pt x="75020" y="4858"/>
                  </a:cubicBezTo>
                  <a:cubicBezTo>
                    <a:pt x="60577" y="8749"/>
                    <a:pt x="47002" y="15343"/>
                    <a:pt x="35015" y="24289"/>
                  </a:cubicBezTo>
                  <a:cubicBezTo>
                    <a:pt x="29755" y="28342"/>
                    <a:pt x="26055" y="34084"/>
                    <a:pt x="24537" y="40548"/>
                  </a:cubicBezTo>
                  <a:lnTo>
                    <a:pt x="506" y="176936"/>
                  </a:lnTo>
                  <a:cubicBezTo>
                    <a:pt x="-1973" y="190928"/>
                    <a:pt x="4826" y="204926"/>
                    <a:pt x="17355" y="211626"/>
                  </a:cubicBezTo>
                  <a:cubicBezTo>
                    <a:pt x="21946" y="214195"/>
                    <a:pt x="27750" y="212555"/>
                    <a:pt x="30318" y="207965"/>
                  </a:cubicBezTo>
                  <a:cubicBezTo>
                    <a:pt x="32887" y="203374"/>
                    <a:pt x="31247" y="197570"/>
                    <a:pt x="26657" y="195002"/>
                  </a:cubicBezTo>
                  <a:cubicBezTo>
                    <a:pt x="26419" y="194868"/>
                    <a:pt x="26176" y="194746"/>
                    <a:pt x="25928" y="194634"/>
                  </a:cubicBezTo>
                  <a:cubicBezTo>
                    <a:pt x="20865" y="191710"/>
                    <a:pt x="18194" y="185914"/>
                    <a:pt x="19260" y="180165"/>
                  </a:cubicBezTo>
                  <a:lnTo>
                    <a:pt x="43178" y="44510"/>
                  </a:lnTo>
                  <a:cubicBezTo>
                    <a:pt x="43698" y="42725"/>
                    <a:pt x="44684" y="41112"/>
                    <a:pt x="46035" y="39834"/>
                  </a:cubicBezTo>
                  <a:cubicBezTo>
                    <a:pt x="56158" y="32236"/>
                    <a:pt x="67628" y="26625"/>
                    <a:pt x="79839" y="23298"/>
                  </a:cubicBezTo>
                  <a:cubicBezTo>
                    <a:pt x="89750" y="20648"/>
                    <a:pt x="99947" y="19221"/>
                    <a:pt x="110205" y="19050"/>
                  </a:cubicBezTo>
                  <a:cubicBezTo>
                    <a:pt x="120115" y="19149"/>
                    <a:pt x="129967" y="20565"/>
                    <a:pt x="139504" y="23260"/>
                  </a:cubicBezTo>
                  <a:cubicBezTo>
                    <a:pt x="151768" y="26582"/>
                    <a:pt x="163289" y="32207"/>
                    <a:pt x="173451" y="39834"/>
                  </a:cubicBezTo>
                  <a:cubicBezTo>
                    <a:pt x="174806" y="40852"/>
                    <a:pt x="175766" y="42310"/>
                    <a:pt x="176166" y="43958"/>
                  </a:cubicBezTo>
                  <a:lnTo>
                    <a:pt x="205836" y="201778"/>
                  </a:lnTo>
                  <a:cubicBezTo>
                    <a:pt x="206802" y="206949"/>
                    <a:pt x="211777" y="210358"/>
                    <a:pt x="216948" y="209392"/>
                  </a:cubicBezTo>
                  <a:cubicBezTo>
                    <a:pt x="220815" y="208670"/>
                    <a:pt x="223840" y="205645"/>
                    <a:pt x="224562" y="201778"/>
                  </a:cubicBezTo>
                  <a:lnTo>
                    <a:pt x="254090" y="44501"/>
                  </a:lnTo>
                  <a:cubicBezTo>
                    <a:pt x="254442" y="42646"/>
                    <a:pt x="255457" y="40983"/>
                    <a:pt x="256947" y="39824"/>
                  </a:cubicBezTo>
                  <a:cubicBezTo>
                    <a:pt x="267127" y="32190"/>
                    <a:pt x="278667" y="26562"/>
                    <a:pt x="290951" y="23241"/>
                  </a:cubicBezTo>
                  <a:cubicBezTo>
                    <a:pt x="300473" y="20550"/>
                    <a:pt x="310309" y="19138"/>
                    <a:pt x="320203" y="19040"/>
                  </a:cubicBezTo>
                  <a:cubicBezTo>
                    <a:pt x="330411" y="19208"/>
                    <a:pt x="340560" y="20622"/>
                    <a:pt x="350425" y="23251"/>
                  </a:cubicBezTo>
                  <a:cubicBezTo>
                    <a:pt x="362818" y="26623"/>
                    <a:pt x="374456" y="32325"/>
                    <a:pt x="384715" y="40053"/>
                  </a:cubicBezTo>
                  <a:cubicBezTo>
                    <a:pt x="385716" y="41120"/>
                    <a:pt x="386510" y="42363"/>
                    <a:pt x="387059" y="43720"/>
                  </a:cubicBezTo>
                  <a:lnTo>
                    <a:pt x="414500" y="212417"/>
                  </a:lnTo>
                  <a:cubicBezTo>
                    <a:pt x="415249" y="217007"/>
                    <a:pt x="419203" y="220386"/>
                    <a:pt x="423854" y="220409"/>
                  </a:cubicBezTo>
                  <a:lnTo>
                    <a:pt x="423901" y="220409"/>
                  </a:lnTo>
                  <a:cubicBezTo>
                    <a:pt x="428532" y="220408"/>
                    <a:pt x="432492" y="217075"/>
                    <a:pt x="433283" y="212512"/>
                  </a:cubicBezTo>
                  <a:lnTo>
                    <a:pt x="462278" y="44510"/>
                  </a:lnTo>
                  <a:cubicBezTo>
                    <a:pt x="462799" y="42725"/>
                    <a:pt x="463784" y="41112"/>
                    <a:pt x="465135" y="39834"/>
                  </a:cubicBezTo>
                  <a:cubicBezTo>
                    <a:pt x="475257" y="32236"/>
                    <a:pt x="486728" y="26625"/>
                    <a:pt x="498939" y="23298"/>
                  </a:cubicBezTo>
                  <a:cubicBezTo>
                    <a:pt x="508850" y="20648"/>
                    <a:pt x="519047" y="19221"/>
                    <a:pt x="529305" y="19050"/>
                  </a:cubicBezTo>
                  <a:cubicBezTo>
                    <a:pt x="539215" y="19149"/>
                    <a:pt x="549067" y="20565"/>
                    <a:pt x="558604" y="23260"/>
                  </a:cubicBezTo>
                  <a:cubicBezTo>
                    <a:pt x="570868" y="26582"/>
                    <a:pt x="582389" y="32207"/>
                    <a:pt x="592551" y="39834"/>
                  </a:cubicBezTo>
                  <a:cubicBezTo>
                    <a:pt x="593906" y="40852"/>
                    <a:pt x="594866" y="42310"/>
                    <a:pt x="595266" y="43958"/>
                  </a:cubicBezTo>
                  <a:lnTo>
                    <a:pt x="624936" y="201778"/>
                  </a:lnTo>
                  <a:cubicBezTo>
                    <a:pt x="625902" y="206949"/>
                    <a:pt x="630877" y="210358"/>
                    <a:pt x="636048" y="209392"/>
                  </a:cubicBezTo>
                  <a:cubicBezTo>
                    <a:pt x="639915" y="208670"/>
                    <a:pt x="642940" y="205645"/>
                    <a:pt x="643662" y="201778"/>
                  </a:cubicBezTo>
                  <a:lnTo>
                    <a:pt x="673190" y="44501"/>
                  </a:lnTo>
                  <a:cubicBezTo>
                    <a:pt x="673542" y="42646"/>
                    <a:pt x="674557" y="40983"/>
                    <a:pt x="676047" y="39824"/>
                  </a:cubicBezTo>
                  <a:cubicBezTo>
                    <a:pt x="686227" y="32190"/>
                    <a:pt x="697768" y="26562"/>
                    <a:pt x="710051" y="23241"/>
                  </a:cubicBezTo>
                  <a:cubicBezTo>
                    <a:pt x="719573" y="20550"/>
                    <a:pt x="729409" y="19138"/>
                    <a:pt x="739303" y="19040"/>
                  </a:cubicBezTo>
                  <a:cubicBezTo>
                    <a:pt x="749511" y="19208"/>
                    <a:pt x="759660" y="20622"/>
                    <a:pt x="769525" y="23251"/>
                  </a:cubicBezTo>
                  <a:cubicBezTo>
                    <a:pt x="781918" y="26623"/>
                    <a:pt x="793556" y="32325"/>
                    <a:pt x="803815" y="40053"/>
                  </a:cubicBezTo>
                  <a:cubicBezTo>
                    <a:pt x="804847" y="41155"/>
                    <a:pt x="805649" y="42449"/>
                    <a:pt x="806178" y="43863"/>
                  </a:cubicBezTo>
                  <a:lnTo>
                    <a:pt x="830209" y="180070"/>
                  </a:lnTo>
                  <a:cubicBezTo>
                    <a:pt x="831518" y="186662"/>
                    <a:pt x="827766" y="193210"/>
                    <a:pt x="821418" y="195415"/>
                  </a:cubicBezTo>
                  <a:cubicBezTo>
                    <a:pt x="819636" y="195903"/>
                    <a:pt x="817770" y="195991"/>
                    <a:pt x="815950" y="195672"/>
                  </a:cubicBezTo>
                  <a:cubicBezTo>
                    <a:pt x="810769" y="194754"/>
                    <a:pt x="805824" y="198210"/>
                    <a:pt x="804906" y="203392"/>
                  </a:cubicBezTo>
                  <a:cubicBezTo>
                    <a:pt x="803988" y="208574"/>
                    <a:pt x="807445" y="213518"/>
                    <a:pt x="812626" y="214436"/>
                  </a:cubicBezTo>
                  <a:cubicBezTo>
                    <a:pt x="817189" y="215241"/>
                    <a:pt x="821871" y="215030"/>
                    <a:pt x="826342" y="213817"/>
                  </a:cubicBezTo>
                  <a:cubicBezTo>
                    <a:pt x="842191" y="209055"/>
                    <a:pt x="851922" y="193137"/>
                    <a:pt x="848935" y="176860"/>
                  </a:cubicBezTo>
                  <a:close/>
                </a:path>
              </a:pathLst>
            </a:custGeom>
            <a:grpFill/>
            <a:ln w="3175" cap="flat">
              <a:solidFill>
                <a:schemeClr val="tx2"/>
              </a:solidFill>
              <a:prstDash val="solid"/>
              <a:miter/>
            </a:ln>
          </p:spPr>
          <p:txBody>
            <a:bodyPr rtlCol="0" anchor="ctr"/>
            <a:lstStyle/>
            <a:p>
              <a:endParaRPr lang="de-CH"/>
            </a:p>
          </p:txBody>
        </p:sp>
      </p:grpSp>
      <p:sp>
        <p:nvSpPr>
          <p:cNvPr id="72" name="Standard Text">
            <a:extLst>
              <a:ext uri="{FF2B5EF4-FFF2-40B4-BE49-F238E27FC236}">
                <a16:creationId xmlns:a16="http://schemas.microsoft.com/office/drawing/2014/main" id="{0E074339-51D6-B993-415E-DDDDC169F4A3}"/>
              </a:ext>
            </a:extLst>
          </p:cNvPr>
          <p:cNvSpPr txBox="1">
            <a:spLocks/>
          </p:cNvSpPr>
          <p:nvPr/>
        </p:nvSpPr>
        <p:spPr bwMode="gray">
          <a:xfrm>
            <a:off x="1823285" y="5311519"/>
            <a:ext cx="1368000" cy="936000"/>
          </a:xfrm>
          <a:prstGeom prst="rect">
            <a:avLst/>
          </a:prstGeom>
          <a:noFill/>
        </p:spPr>
        <p:txBody>
          <a:bodyPr vert="horz" lIns="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algn="ctr"/>
            <a:r>
              <a:rPr lang="de-CH" sz="1200"/>
              <a:t>17 </a:t>
            </a:r>
            <a:r>
              <a:rPr lang="de-CH" sz="1200" err="1"/>
              <a:t>locations</a:t>
            </a:r>
            <a:r>
              <a:rPr lang="de-CH" sz="1200"/>
              <a:t> in 10 countries</a:t>
            </a:r>
          </a:p>
        </p:txBody>
      </p:sp>
      <p:grpSp>
        <p:nvGrpSpPr>
          <p:cNvPr id="73" name="Graphic 19" descr="Globe outline">
            <a:extLst>
              <a:ext uri="{FF2B5EF4-FFF2-40B4-BE49-F238E27FC236}">
                <a16:creationId xmlns:a16="http://schemas.microsoft.com/office/drawing/2014/main" id="{07F8C8C2-DE00-C23D-ACD6-CC323643B1B0}"/>
              </a:ext>
            </a:extLst>
          </p:cNvPr>
          <p:cNvGrpSpPr>
            <a:grpSpLocks noChangeAspect="1"/>
          </p:cNvGrpSpPr>
          <p:nvPr/>
        </p:nvGrpSpPr>
        <p:grpSpPr bwMode="gray">
          <a:xfrm>
            <a:off x="2344422" y="4655689"/>
            <a:ext cx="347256" cy="432000"/>
            <a:chOff x="7351193" y="-49568"/>
            <a:chExt cx="676940" cy="842147"/>
          </a:xfrm>
          <a:solidFill>
            <a:schemeClr val="tx2"/>
          </a:solidFill>
        </p:grpSpPr>
        <p:sp>
          <p:nvSpPr>
            <p:cNvPr id="74" name="Freeform: Shape 42">
              <a:extLst>
                <a:ext uri="{FF2B5EF4-FFF2-40B4-BE49-F238E27FC236}">
                  <a16:creationId xmlns:a16="http://schemas.microsoft.com/office/drawing/2014/main" id="{4A26A722-7662-AB50-7DC8-49AA2E363EAD}"/>
                </a:ext>
              </a:extLst>
            </p:cNvPr>
            <p:cNvSpPr/>
            <p:nvPr/>
          </p:nvSpPr>
          <p:spPr bwMode="gray">
            <a:xfrm>
              <a:off x="7494701" y="-49568"/>
              <a:ext cx="533432" cy="813572"/>
            </a:xfrm>
            <a:custGeom>
              <a:avLst/>
              <a:gdLst>
                <a:gd name="connsiteX0" fmla="*/ 300504 w 533432"/>
                <a:gd name="connsiteY0" fmla="*/ 661 h 813572"/>
                <a:gd name="connsiteX1" fmla="*/ 288155 w 533432"/>
                <a:gd name="connsiteY1" fmla="*/ 6048 h 813572"/>
                <a:gd name="connsiteX2" fmla="*/ 293541 w 533432"/>
                <a:gd name="connsiteY2" fmla="*/ 18397 h 813572"/>
                <a:gd name="connsiteX3" fmla="*/ 490361 w 533432"/>
                <a:gd name="connsiteY3" fmla="*/ 468953 h 813572"/>
                <a:gd name="connsiteX4" fmla="*/ 39805 w 533432"/>
                <a:gd name="connsiteY4" fmla="*/ 665773 h 813572"/>
                <a:gd name="connsiteX5" fmla="*/ 27456 w 533432"/>
                <a:gd name="connsiteY5" fmla="*/ 671160 h 813572"/>
                <a:gd name="connsiteX6" fmla="*/ 32842 w 533432"/>
                <a:gd name="connsiteY6" fmla="*/ 683509 h 813572"/>
                <a:gd name="connsiteX7" fmla="*/ 157163 w 533432"/>
                <a:gd name="connsiteY7" fmla="*/ 708607 h 813572"/>
                <a:gd name="connsiteX8" fmla="*/ 157163 w 533432"/>
                <a:gd name="connsiteY8" fmla="*/ 775473 h 813572"/>
                <a:gd name="connsiteX9" fmla="*/ 38100 w 533432"/>
                <a:gd name="connsiteY9" fmla="*/ 775473 h 813572"/>
                <a:gd name="connsiteX10" fmla="*/ 0 w 533432"/>
                <a:gd name="connsiteY10" fmla="*/ 813573 h 813572"/>
                <a:gd name="connsiteX11" fmla="*/ 19050 w 533432"/>
                <a:gd name="connsiteY11" fmla="*/ 813573 h 813572"/>
                <a:gd name="connsiteX12" fmla="*/ 38100 w 533432"/>
                <a:gd name="connsiteY12" fmla="*/ 794523 h 813572"/>
                <a:gd name="connsiteX13" fmla="*/ 295275 w 533432"/>
                <a:gd name="connsiteY13" fmla="*/ 794523 h 813572"/>
                <a:gd name="connsiteX14" fmla="*/ 314325 w 533432"/>
                <a:gd name="connsiteY14" fmla="*/ 813573 h 813572"/>
                <a:gd name="connsiteX15" fmla="*/ 333375 w 533432"/>
                <a:gd name="connsiteY15" fmla="*/ 813573 h 813572"/>
                <a:gd name="connsiteX16" fmla="*/ 295275 w 533432"/>
                <a:gd name="connsiteY16" fmla="*/ 775473 h 813572"/>
                <a:gd name="connsiteX17" fmla="*/ 176213 w 533432"/>
                <a:gd name="connsiteY17" fmla="*/ 775473 h 813572"/>
                <a:gd name="connsiteX18" fmla="*/ 176213 w 533432"/>
                <a:gd name="connsiteY18" fmla="*/ 708436 h 813572"/>
                <a:gd name="connsiteX19" fmla="*/ 533311 w 533432"/>
                <a:gd name="connsiteY19" fmla="*/ 332652 h 813572"/>
                <a:gd name="connsiteX20" fmla="*/ 300504 w 533432"/>
                <a:gd name="connsiteY20" fmla="*/ 661 h 81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3432" h="813572">
                  <a:moveTo>
                    <a:pt x="300504" y="661"/>
                  </a:moveTo>
                  <a:cubicBezTo>
                    <a:pt x="295606" y="-1261"/>
                    <a:pt x="290078" y="1150"/>
                    <a:pt x="288155" y="6048"/>
                  </a:cubicBezTo>
                  <a:cubicBezTo>
                    <a:pt x="286232" y="10945"/>
                    <a:pt x="288644" y="16474"/>
                    <a:pt x="293541" y="18397"/>
                  </a:cubicBezTo>
                  <a:cubicBezTo>
                    <a:pt x="472310" y="88465"/>
                    <a:pt x="560429" y="290185"/>
                    <a:pt x="490361" y="468953"/>
                  </a:cubicBezTo>
                  <a:cubicBezTo>
                    <a:pt x="420293" y="647721"/>
                    <a:pt x="218573" y="735841"/>
                    <a:pt x="39805" y="665773"/>
                  </a:cubicBezTo>
                  <a:cubicBezTo>
                    <a:pt x="34907" y="663850"/>
                    <a:pt x="29379" y="666262"/>
                    <a:pt x="27456" y="671160"/>
                  </a:cubicBezTo>
                  <a:cubicBezTo>
                    <a:pt x="25533" y="676057"/>
                    <a:pt x="27944" y="681586"/>
                    <a:pt x="32842" y="683509"/>
                  </a:cubicBezTo>
                  <a:cubicBezTo>
                    <a:pt x="72500" y="699066"/>
                    <a:pt x="114575" y="707560"/>
                    <a:pt x="157163" y="708607"/>
                  </a:cubicBezTo>
                  <a:lnTo>
                    <a:pt x="157163" y="775473"/>
                  </a:lnTo>
                  <a:lnTo>
                    <a:pt x="38100" y="775473"/>
                  </a:lnTo>
                  <a:cubicBezTo>
                    <a:pt x="17058" y="775473"/>
                    <a:pt x="0" y="792531"/>
                    <a:pt x="0" y="813573"/>
                  </a:cubicBezTo>
                  <a:lnTo>
                    <a:pt x="19050" y="813573"/>
                  </a:lnTo>
                  <a:cubicBezTo>
                    <a:pt x="19050" y="803051"/>
                    <a:pt x="27579" y="794523"/>
                    <a:pt x="38100" y="794523"/>
                  </a:cubicBezTo>
                  <a:lnTo>
                    <a:pt x="295275" y="794523"/>
                  </a:lnTo>
                  <a:cubicBezTo>
                    <a:pt x="305796" y="794523"/>
                    <a:pt x="314325" y="803051"/>
                    <a:pt x="314325" y="813573"/>
                  </a:cubicBezTo>
                  <a:lnTo>
                    <a:pt x="333375" y="813573"/>
                  </a:lnTo>
                  <a:cubicBezTo>
                    <a:pt x="333375" y="792531"/>
                    <a:pt x="316317" y="775473"/>
                    <a:pt x="295275" y="775473"/>
                  </a:cubicBezTo>
                  <a:lnTo>
                    <a:pt x="176213" y="775473"/>
                  </a:lnTo>
                  <a:lnTo>
                    <a:pt x="176213" y="708436"/>
                  </a:lnTo>
                  <a:cubicBezTo>
                    <a:pt x="378592" y="703276"/>
                    <a:pt x="538471" y="535032"/>
                    <a:pt x="533311" y="332652"/>
                  </a:cubicBezTo>
                  <a:cubicBezTo>
                    <a:pt x="529553" y="185234"/>
                    <a:pt x="437821" y="54422"/>
                    <a:pt x="300504" y="661"/>
                  </a:cubicBezTo>
                  <a:close/>
                </a:path>
              </a:pathLst>
            </a:custGeom>
            <a:grpFill/>
            <a:ln w="6350" cap="flat">
              <a:solidFill>
                <a:schemeClr val="tx2"/>
              </a:solidFill>
              <a:prstDash val="solid"/>
              <a:miter/>
            </a:ln>
          </p:spPr>
          <p:txBody>
            <a:bodyPr rtlCol="0" anchor="ctr"/>
            <a:lstStyle/>
            <a:p>
              <a:endParaRPr lang="de-CH"/>
            </a:p>
          </p:txBody>
        </p:sp>
        <p:sp>
          <p:nvSpPr>
            <p:cNvPr id="75" name="Freeform: Shape 61">
              <a:extLst>
                <a:ext uri="{FF2B5EF4-FFF2-40B4-BE49-F238E27FC236}">
                  <a16:creationId xmlns:a16="http://schemas.microsoft.com/office/drawing/2014/main" id="{42501E28-6BFF-249D-5223-66C5C2E14B04}"/>
                </a:ext>
              </a:extLst>
            </p:cNvPr>
            <p:cNvSpPr/>
            <p:nvPr/>
          </p:nvSpPr>
          <p:spPr bwMode="gray">
            <a:xfrm>
              <a:off x="7428026" y="773529"/>
              <a:ext cx="466725" cy="19050"/>
            </a:xfrm>
            <a:custGeom>
              <a:avLst/>
              <a:gdLst>
                <a:gd name="connsiteX0" fmla="*/ 0 w 466725"/>
                <a:gd name="connsiteY0" fmla="*/ 0 h 19050"/>
                <a:gd name="connsiteX1" fmla="*/ 466725 w 466725"/>
                <a:gd name="connsiteY1" fmla="*/ 0 h 19050"/>
                <a:gd name="connsiteX2" fmla="*/ 466725 w 466725"/>
                <a:gd name="connsiteY2" fmla="*/ 19050 h 19050"/>
                <a:gd name="connsiteX3" fmla="*/ 0 w 4667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466725" h="19050">
                  <a:moveTo>
                    <a:pt x="0" y="0"/>
                  </a:moveTo>
                  <a:lnTo>
                    <a:pt x="466725" y="0"/>
                  </a:lnTo>
                  <a:lnTo>
                    <a:pt x="466725" y="19050"/>
                  </a:lnTo>
                  <a:lnTo>
                    <a:pt x="0" y="19050"/>
                  </a:lnTo>
                  <a:close/>
                </a:path>
              </a:pathLst>
            </a:custGeom>
            <a:grpFill/>
            <a:ln w="6350" cap="flat">
              <a:solidFill>
                <a:schemeClr val="tx2"/>
              </a:solidFill>
              <a:prstDash val="solid"/>
              <a:miter/>
            </a:ln>
          </p:spPr>
          <p:txBody>
            <a:bodyPr rtlCol="0" anchor="ctr"/>
            <a:lstStyle/>
            <a:p>
              <a:endParaRPr lang="de-CH"/>
            </a:p>
          </p:txBody>
        </p:sp>
        <p:sp>
          <p:nvSpPr>
            <p:cNvPr id="76" name="Freeform: Shape 62">
              <a:extLst>
                <a:ext uri="{FF2B5EF4-FFF2-40B4-BE49-F238E27FC236}">
                  <a16:creationId xmlns:a16="http://schemas.microsoft.com/office/drawing/2014/main" id="{BA4AD4D8-B9C3-FE6B-4762-F26C75861DA5}"/>
                </a:ext>
              </a:extLst>
            </p:cNvPr>
            <p:cNvSpPr/>
            <p:nvPr/>
          </p:nvSpPr>
          <p:spPr bwMode="gray">
            <a:xfrm>
              <a:off x="7351193" y="-17131"/>
              <a:ext cx="619833" cy="619287"/>
            </a:xfrm>
            <a:custGeom>
              <a:avLst/>
              <a:gdLst>
                <a:gd name="connsiteX0" fmla="*/ 192381 w 619833"/>
                <a:gd name="connsiteY0" fmla="*/ 595913 h 619287"/>
                <a:gd name="connsiteX1" fmla="*/ 596459 w 619833"/>
                <a:gd name="connsiteY1" fmla="*/ 427454 h 619287"/>
                <a:gd name="connsiteX2" fmla="*/ 428000 w 619833"/>
                <a:gd name="connsiteY2" fmla="*/ 23375 h 619287"/>
                <a:gd name="connsiteX3" fmla="*/ 23922 w 619833"/>
                <a:gd name="connsiteY3" fmla="*/ 191834 h 619287"/>
                <a:gd name="connsiteX4" fmla="*/ 189094 w 619833"/>
                <a:gd name="connsiteY4" fmla="*/ 594560 h 619287"/>
                <a:gd name="connsiteX5" fmla="*/ 192381 w 619833"/>
                <a:gd name="connsiteY5" fmla="*/ 595913 h 619287"/>
                <a:gd name="connsiteX6" fmla="*/ 322626 w 619833"/>
                <a:gd name="connsiteY6" fmla="*/ 304448 h 619287"/>
                <a:gd name="connsiteX7" fmla="*/ 426067 w 619833"/>
                <a:gd name="connsiteY7" fmla="*/ 53112 h 619287"/>
                <a:gd name="connsiteX8" fmla="*/ 443488 w 619833"/>
                <a:gd name="connsiteY8" fmla="*/ 354187 h 619287"/>
                <a:gd name="connsiteX9" fmla="*/ 436240 w 619833"/>
                <a:gd name="connsiteY9" fmla="*/ 371809 h 619287"/>
                <a:gd name="connsiteX10" fmla="*/ 211945 w 619833"/>
                <a:gd name="connsiteY10" fmla="*/ 573396 h 619287"/>
                <a:gd name="connsiteX11" fmla="*/ 315377 w 619833"/>
                <a:gd name="connsiteY11" fmla="*/ 322079 h 619287"/>
                <a:gd name="connsiteX12" fmla="*/ 305014 w 619833"/>
                <a:gd name="connsiteY12" fmla="*/ 297266 h 619287"/>
                <a:gd name="connsiteX13" fmla="*/ 184151 w 619833"/>
                <a:gd name="connsiteY13" fmla="*/ 247469 h 619287"/>
                <a:gd name="connsiteX14" fmla="*/ 408446 w 619833"/>
                <a:gd name="connsiteY14" fmla="*/ 45882 h 619287"/>
                <a:gd name="connsiteX15" fmla="*/ 297813 w 619833"/>
                <a:gd name="connsiteY15" fmla="*/ 314830 h 619287"/>
                <a:gd name="connsiteX16" fmla="*/ 194324 w 619833"/>
                <a:gd name="connsiteY16" fmla="*/ 566166 h 619287"/>
                <a:gd name="connsiteX17" fmla="*/ 176903 w 619833"/>
                <a:gd name="connsiteY17" fmla="*/ 265091 h 619287"/>
                <a:gd name="connsiteX18" fmla="*/ 228471 w 619833"/>
                <a:gd name="connsiteY18" fmla="*/ 588426 h 619287"/>
                <a:gd name="connsiteX19" fmla="*/ 453852 w 619833"/>
                <a:gd name="connsiteY19" fmla="*/ 379076 h 619287"/>
                <a:gd name="connsiteX20" fmla="*/ 574991 w 619833"/>
                <a:gd name="connsiteY20" fmla="*/ 428930 h 619287"/>
                <a:gd name="connsiteX21" fmla="*/ 228471 w 619833"/>
                <a:gd name="connsiteY21" fmla="*/ 588426 h 619287"/>
                <a:gd name="connsiteX22" fmla="*/ 582249 w 619833"/>
                <a:gd name="connsiteY22" fmla="*/ 411318 h 619287"/>
                <a:gd name="connsiteX23" fmla="*/ 461100 w 619833"/>
                <a:gd name="connsiteY23" fmla="*/ 361455 h 619287"/>
                <a:gd name="connsiteX24" fmla="*/ 448375 w 619833"/>
                <a:gd name="connsiteY24" fmla="*/ 54112 h 619287"/>
                <a:gd name="connsiteX25" fmla="*/ 582249 w 619833"/>
                <a:gd name="connsiteY25" fmla="*/ 411318 h 619287"/>
                <a:gd name="connsiteX26" fmla="*/ 310567 w 619833"/>
                <a:gd name="connsiteY26" fmla="*/ 19136 h 619287"/>
                <a:gd name="connsiteX27" fmla="*/ 391891 w 619833"/>
                <a:gd name="connsiteY27" fmla="*/ 30880 h 619287"/>
                <a:gd name="connsiteX28" fmla="*/ 166539 w 619833"/>
                <a:gd name="connsiteY28" fmla="*/ 240221 h 619287"/>
                <a:gd name="connsiteX29" fmla="*/ 45505 w 619833"/>
                <a:gd name="connsiteY29" fmla="*/ 190415 h 619287"/>
                <a:gd name="connsiteX30" fmla="*/ 310567 w 619833"/>
                <a:gd name="connsiteY30" fmla="*/ 19136 h 619287"/>
                <a:gd name="connsiteX31" fmla="*/ 38152 w 619833"/>
                <a:gd name="connsiteY31" fmla="*/ 207979 h 619287"/>
                <a:gd name="connsiteX32" fmla="*/ 159300 w 619833"/>
                <a:gd name="connsiteY32" fmla="*/ 257842 h 619287"/>
                <a:gd name="connsiteX33" fmla="*/ 172026 w 619833"/>
                <a:gd name="connsiteY33" fmla="*/ 565185 h 619287"/>
                <a:gd name="connsiteX34" fmla="*/ 38142 w 619833"/>
                <a:gd name="connsiteY34" fmla="*/ 207979 h 6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19833" h="619287">
                  <a:moveTo>
                    <a:pt x="192381" y="595913"/>
                  </a:moveTo>
                  <a:cubicBezTo>
                    <a:pt x="350482" y="660977"/>
                    <a:pt x="531395" y="585555"/>
                    <a:pt x="596459" y="427454"/>
                  </a:cubicBezTo>
                  <a:cubicBezTo>
                    <a:pt x="661523" y="269351"/>
                    <a:pt x="586101" y="88439"/>
                    <a:pt x="428000" y="23375"/>
                  </a:cubicBezTo>
                  <a:cubicBezTo>
                    <a:pt x="269898" y="-41689"/>
                    <a:pt x="88986" y="33732"/>
                    <a:pt x="23922" y="191834"/>
                  </a:cubicBezTo>
                  <a:cubicBezTo>
                    <a:pt x="-41677" y="348654"/>
                    <a:pt x="32273" y="528962"/>
                    <a:pt x="189094" y="594560"/>
                  </a:cubicBezTo>
                  <a:cubicBezTo>
                    <a:pt x="190187" y="595018"/>
                    <a:pt x="191283" y="595468"/>
                    <a:pt x="192381" y="595913"/>
                  </a:cubicBezTo>
                  <a:close/>
                  <a:moveTo>
                    <a:pt x="322626" y="304448"/>
                  </a:moveTo>
                  <a:lnTo>
                    <a:pt x="426067" y="53112"/>
                  </a:lnTo>
                  <a:cubicBezTo>
                    <a:pt x="476026" y="138932"/>
                    <a:pt x="482741" y="251727"/>
                    <a:pt x="443488" y="354187"/>
                  </a:cubicBezTo>
                  <a:close/>
                  <a:moveTo>
                    <a:pt x="436240" y="371809"/>
                  </a:moveTo>
                  <a:cubicBezTo>
                    <a:pt x="391996" y="472202"/>
                    <a:pt x="307833" y="547593"/>
                    <a:pt x="211945" y="573396"/>
                  </a:cubicBezTo>
                  <a:lnTo>
                    <a:pt x="315377" y="322079"/>
                  </a:lnTo>
                  <a:close/>
                  <a:moveTo>
                    <a:pt x="305014" y="297266"/>
                  </a:moveTo>
                  <a:lnTo>
                    <a:pt x="184151" y="247469"/>
                  </a:lnTo>
                  <a:cubicBezTo>
                    <a:pt x="228395" y="147076"/>
                    <a:pt x="312558" y="71685"/>
                    <a:pt x="408446" y="45882"/>
                  </a:cubicBezTo>
                  <a:close/>
                  <a:moveTo>
                    <a:pt x="297813" y="314830"/>
                  </a:moveTo>
                  <a:lnTo>
                    <a:pt x="194324" y="566166"/>
                  </a:lnTo>
                  <a:cubicBezTo>
                    <a:pt x="144365" y="480346"/>
                    <a:pt x="137650" y="367551"/>
                    <a:pt x="176903" y="265091"/>
                  </a:cubicBezTo>
                  <a:close/>
                  <a:moveTo>
                    <a:pt x="228471" y="588426"/>
                  </a:moveTo>
                  <a:cubicBezTo>
                    <a:pt x="325159" y="558327"/>
                    <a:pt x="409122" y="480851"/>
                    <a:pt x="453852" y="379076"/>
                  </a:cubicBezTo>
                  <a:lnTo>
                    <a:pt x="574991" y="428930"/>
                  </a:lnTo>
                  <a:cubicBezTo>
                    <a:pt x="515334" y="560984"/>
                    <a:pt x="367581" y="628991"/>
                    <a:pt x="228471" y="588426"/>
                  </a:cubicBezTo>
                  <a:close/>
                  <a:moveTo>
                    <a:pt x="582249" y="411318"/>
                  </a:moveTo>
                  <a:lnTo>
                    <a:pt x="461100" y="361455"/>
                  </a:lnTo>
                  <a:cubicBezTo>
                    <a:pt x="500981" y="257633"/>
                    <a:pt x="495866" y="143552"/>
                    <a:pt x="448375" y="54112"/>
                  </a:cubicBezTo>
                  <a:cubicBezTo>
                    <a:pt x="575739" y="123218"/>
                    <a:pt x="632822" y="275525"/>
                    <a:pt x="582249" y="411318"/>
                  </a:cubicBezTo>
                  <a:close/>
                  <a:moveTo>
                    <a:pt x="310567" y="19136"/>
                  </a:moveTo>
                  <a:cubicBezTo>
                    <a:pt x="338097" y="19146"/>
                    <a:pt x="365483" y="23100"/>
                    <a:pt x="391891" y="30880"/>
                  </a:cubicBezTo>
                  <a:cubicBezTo>
                    <a:pt x="295213" y="60989"/>
                    <a:pt x="211259" y="138456"/>
                    <a:pt x="166539" y="240221"/>
                  </a:cubicBezTo>
                  <a:lnTo>
                    <a:pt x="45505" y="190415"/>
                  </a:lnTo>
                  <a:cubicBezTo>
                    <a:pt x="92523" y="86193"/>
                    <a:pt x="196231" y="19178"/>
                    <a:pt x="310567" y="19136"/>
                  </a:cubicBezTo>
                  <a:close/>
                  <a:moveTo>
                    <a:pt x="38152" y="207979"/>
                  </a:moveTo>
                  <a:lnTo>
                    <a:pt x="159300" y="257842"/>
                  </a:lnTo>
                  <a:cubicBezTo>
                    <a:pt x="119419" y="361617"/>
                    <a:pt x="124534" y="475745"/>
                    <a:pt x="172026" y="565185"/>
                  </a:cubicBezTo>
                  <a:cubicBezTo>
                    <a:pt x="44658" y="496082"/>
                    <a:pt x="-12429" y="343774"/>
                    <a:pt x="38142" y="207979"/>
                  </a:cubicBezTo>
                  <a:close/>
                </a:path>
              </a:pathLst>
            </a:custGeom>
            <a:grpFill/>
            <a:ln w="6350" cap="flat">
              <a:solidFill>
                <a:schemeClr val="tx2"/>
              </a:solidFill>
              <a:prstDash val="solid"/>
              <a:miter/>
            </a:ln>
          </p:spPr>
          <p:txBody>
            <a:bodyPr rtlCol="0" anchor="ctr"/>
            <a:lstStyle/>
            <a:p>
              <a:endParaRPr lang="de-CH"/>
            </a:p>
          </p:txBody>
        </p:sp>
      </p:grpSp>
      <p:sp>
        <p:nvSpPr>
          <p:cNvPr id="78" name="Standard Text">
            <a:extLst>
              <a:ext uri="{FF2B5EF4-FFF2-40B4-BE49-F238E27FC236}">
                <a16:creationId xmlns:a16="http://schemas.microsoft.com/office/drawing/2014/main" id="{991E7913-1CD0-3B75-8829-C4BAB811E41C}"/>
              </a:ext>
            </a:extLst>
          </p:cNvPr>
          <p:cNvSpPr txBox="1">
            <a:spLocks/>
          </p:cNvSpPr>
          <p:nvPr/>
        </p:nvSpPr>
        <p:spPr bwMode="gray">
          <a:xfrm>
            <a:off x="5094291" y="5311519"/>
            <a:ext cx="1441835" cy="936000"/>
          </a:xfrm>
          <a:prstGeom prst="rect">
            <a:avLst/>
          </a:prstGeom>
          <a:noFill/>
        </p:spPr>
        <p:txBody>
          <a:bodyPr vert="horz" lIns="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algn="ctr"/>
            <a:r>
              <a:rPr lang="de-CH" sz="1200"/>
              <a:t>The Zühlke Group </a:t>
            </a:r>
            <a:r>
              <a:rPr lang="de-CH" sz="1200" err="1"/>
              <a:t>is</a:t>
            </a:r>
            <a:r>
              <a:rPr lang="de-CH" sz="1200"/>
              <a:t> </a:t>
            </a:r>
            <a:r>
              <a:rPr lang="de-CH" sz="1200" err="1"/>
              <a:t>owned</a:t>
            </a:r>
            <a:r>
              <a:rPr lang="de-CH" sz="1200"/>
              <a:t> </a:t>
            </a:r>
            <a:r>
              <a:rPr lang="de-CH" sz="1200" err="1"/>
              <a:t>by</a:t>
            </a:r>
            <a:r>
              <a:rPr lang="de-CH" sz="1200"/>
              <a:t> </a:t>
            </a:r>
            <a:r>
              <a:rPr lang="de-CH" sz="1200" err="1"/>
              <a:t>partners</a:t>
            </a:r>
            <a:endParaRPr lang="de-CH" sz="1200"/>
          </a:p>
        </p:txBody>
      </p:sp>
      <p:sp>
        <p:nvSpPr>
          <p:cNvPr id="79" name="Graphic 13" descr="Handshake outline">
            <a:extLst>
              <a:ext uri="{FF2B5EF4-FFF2-40B4-BE49-F238E27FC236}">
                <a16:creationId xmlns:a16="http://schemas.microsoft.com/office/drawing/2014/main" id="{38B5889E-FBC0-07D2-B6CE-0A10D9ACA296}"/>
              </a:ext>
            </a:extLst>
          </p:cNvPr>
          <p:cNvSpPr>
            <a:spLocks noChangeAspect="1"/>
          </p:cNvSpPr>
          <p:nvPr/>
        </p:nvSpPr>
        <p:spPr bwMode="gray">
          <a:xfrm>
            <a:off x="5485911" y="4691689"/>
            <a:ext cx="584762" cy="360000"/>
          </a:xfrm>
          <a:custGeom>
            <a:avLst/>
            <a:gdLst>
              <a:gd name="connsiteX0" fmla="*/ 868680 w 877252"/>
              <a:gd name="connsiteY0" fmla="*/ 195263 h 540067"/>
              <a:gd name="connsiteX1" fmla="*/ 761048 w 877252"/>
              <a:gd name="connsiteY1" fmla="*/ 16192 h 540067"/>
              <a:gd name="connsiteX2" fmla="*/ 751523 w 877252"/>
              <a:gd name="connsiteY2" fmla="*/ 0 h 540067"/>
              <a:gd name="connsiteX3" fmla="*/ 735330 w 877252"/>
              <a:gd name="connsiteY3" fmla="*/ 10477 h 540067"/>
              <a:gd name="connsiteX4" fmla="*/ 662940 w 877252"/>
              <a:gd name="connsiteY4" fmla="*/ 55245 h 540067"/>
              <a:gd name="connsiteX5" fmla="*/ 644843 w 877252"/>
              <a:gd name="connsiteY5" fmla="*/ 78105 h 540067"/>
              <a:gd name="connsiteX6" fmla="*/ 645795 w 877252"/>
              <a:gd name="connsiteY6" fmla="*/ 99060 h 540067"/>
              <a:gd name="connsiteX7" fmla="*/ 584835 w 877252"/>
              <a:gd name="connsiteY7" fmla="*/ 109538 h 540067"/>
              <a:gd name="connsiteX8" fmla="*/ 500063 w 877252"/>
              <a:gd name="connsiteY8" fmla="*/ 95250 h 540067"/>
              <a:gd name="connsiteX9" fmla="*/ 458153 w 877252"/>
              <a:gd name="connsiteY9" fmla="*/ 85725 h 540067"/>
              <a:gd name="connsiteX10" fmla="*/ 456248 w 877252"/>
              <a:gd name="connsiteY10" fmla="*/ 85725 h 540067"/>
              <a:gd name="connsiteX11" fmla="*/ 456248 w 877252"/>
              <a:gd name="connsiteY11" fmla="*/ 85725 h 540067"/>
              <a:gd name="connsiteX12" fmla="*/ 454343 w 877252"/>
              <a:gd name="connsiteY12" fmla="*/ 85725 h 540067"/>
              <a:gd name="connsiteX13" fmla="*/ 452438 w 877252"/>
              <a:gd name="connsiteY13" fmla="*/ 85725 h 540067"/>
              <a:gd name="connsiteX14" fmla="*/ 450533 w 877252"/>
              <a:gd name="connsiteY14" fmla="*/ 85725 h 540067"/>
              <a:gd name="connsiteX15" fmla="*/ 445770 w 877252"/>
              <a:gd name="connsiteY15" fmla="*/ 85725 h 540067"/>
              <a:gd name="connsiteX16" fmla="*/ 445770 w 877252"/>
              <a:gd name="connsiteY16" fmla="*/ 85725 h 540067"/>
              <a:gd name="connsiteX17" fmla="*/ 402908 w 877252"/>
              <a:gd name="connsiteY17" fmla="*/ 104775 h 540067"/>
              <a:gd name="connsiteX18" fmla="*/ 395288 w 877252"/>
              <a:gd name="connsiteY18" fmla="*/ 113348 h 540067"/>
              <a:gd name="connsiteX19" fmla="*/ 356235 w 877252"/>
              <a:gd name="connsiteY19" fmla="*/ 105727 h 540067"/>
              <a:gd name="connsiteX20" fmla="*/ 348615 w 877252"/>
              <a:gd name="connsiteY20" fmla="*/ 105727 h 540067"/>
              <a:gd name="connsiteX21" fmla="*/ 332423 w 877252"/>
              <a:gd name="connsiteY21" fmla="*/ 106680 h 540067"/>
              <a:gd name="connsiteX22" fmla="*/ 295275 w 877252"/>
              <a:gd name="connsiteY22" fmla="*/ 108585 h 540067"/>
              <a:gd name="connsiteX23" fmla="*/ 234315 w 877252"/>
              <a:gd name="connsiteY23" fmla="*/ 96202 h 540067"/>
              <a:gd name="connsiteX24" fmla="*/ 234315 w 877252"/>
              <a:gd name="connsiteY24" fmla="*/ 78105 h 540067"/>
              <a:gd name="connsiteX25" fmla="*/ 216218 w 877252"/>
              <a:gd name="connsiteY25" fmla="*/ 55245 h 540067"/>
              <a:gd name="connsiteX26" fmla="*/ 144780 w 877252"/>
              <a:gd name="connsiteY26" fmla="*/ 10477 h 540067"/>
              <a:gd name="connsiteX27" fmla="*/ 128588 w 877252"/>
              <a:gd name="connsiteY27" fmla="*/ 0 h 540067"/>
              <a:gd name="connsiteX28" fmla="*/ 119063 w 877252"/>
              <a:gd name="connsiteY28" fmla="*/ 16192 h 540067"/>
              <a:gd name="connsiteX29" fmla="*/ 9525 w 877252"/>
              <a:gd name="connsiteY29" fmla="*/ 195263 h 540067"/>
              <a:gd name="connsiteX30" fmla="*/ 0 w 877252"/>
              <a:gd name="connsiteY30" fmla="*/ 211455 h 540067"/>
              <a:gd name="connsiteX31" fmla="*/ 16192 w 877252"/>
              <a:gd name="connsiteY31" fmla="*/ 220980 h 540067"/>
              <a:gd name="connsiteX32" fmla="*/ 89535 w 877252"/>
              <a:gd name="connsiteY32" fmla="*/ 265747 h 540067"/>
              <a:gd name="connsiteX33" fmla="*/ 131445 w 877252"/>
              <a:gd name="connsiteY33" fmla="*/ 263843 h 540067"/>
              <a:gd name="connsiteX34" fmla="*/ 193358 w 877252"/>
              <a:gd name="connsiteY34" fmla="*/ 336233 h 540067"/>
              <a:gd name="connsiteX35" fmla="*/ 194310 w 877252"/>
              <a:gd name="connsiteY35" fmla="*/ 338138 h 540067"/>
              <a:gd name="connsiteX36" fmla="*/ 196215 w 877252"/>
              <a:gd name="connsiteY36" fmla="*/ 339090 h 540067"/>
              <a:gd name="connsiteX37" fmla="*/ 196215 w 877252"/>
              <a:gd name="connsiteY37" fmla="*/ 339090 h 540067"/>
              <a:gd name="connsiteX38" fmla="*/ 182880 w 877252"/>
              <a:gd name="connsiteY38" fmla="*/ 354330 h 540067"/>
              <a:gd name="connsiteX39" fmla="*/ 186690 w 877252"/>
              <a:gd name="connsiteY39" fmla="*/ 421005 h 540067"/>
              <a:gd name="connsiteX40" fmla="*/ 186690 w 877252"/>
              <a:gd name="connsiteY40" fmla="*/ 421005 h 540067"/>
              <a:gd name="connsiteX41" fmla="*/ 186690 w 877252"/>
              <a:gd name="connsiteY41" fmla="*/ 421005 h 540067"/>
              <a:gd name="connsiteX42" fmla="*/ 217170 w 877252"/>
              <a:gd name="connsiteY42" fmla="*/ 432435 h 540067"/>
              <a:gd name="connsiteX43" fmla="*/ 222885 w 877252"/>
              <a:gd name="connsiteY43" fmla="*/ 432435 h 540067"/>
              <a:gd name="connsiteX44" fmla="*/ 240983 w 877252"/>
              <a:gd name="connsiteY44" fmla="*/ 425768 h 540067"/>
              <a:gd name="connsiteX45" fmla="*/ 256223 w 877252"/>
              <a:gd name="connsiteY45" fmla="*/ 456247 h 540067"/>
              <a:gd name="connsiteX46" fmla="*/ 256223 w 877252"/>
              <a:gd name="connsiteY46" fmla="*/ 456247 h 540067"/>
              <a:gd name="connsiteX47" fmla="*/ 256223 w 877252"/>
              <a:gd name="connsiteY47" fmla="*/ 456247 h 540067"/>
              <a:gd name="connsiteX48" fmla="*/ 286703 w 877252"/>
              <a:gd name="connsiteY48" fmla="*/ 467678 h 540067"/>
              <a:gd name="connsiteX49" fmla="*/ 290513 w 877252"/>
              <a:gd name="connsiteY49" fmla="*/ 467678 h 540067"/>
              <a:gd name="connsiteX50" fmla="*/ 304800 w 877252"/>
              <a:gd name="connsiteY50" fmla="*/ 464820 h 540067"/>
              <a:gd name="connsiteX51" fmla="*/ 319088 w 877252"/>
              <a:gd name="connsiteY51" fmla="*/ 492443 h 540067"/>
              <a:gd name="connsiteX52" fmla="*/ 319088 w 877252"/>
              <a:gd name="connsiteY52" fmla="*/ 492443 h 540067"/>
              <a:gd name="connsiteX53" fmla="*/ 319088 w 877252"/>
              <a:gd name="connsiteY53" fmla="*/ 492443 h 540067"/>
              <a:gd name="connsiteX54" fmla="*/ 345758 w 877252"/>
              <a:gd name="connsiteY54" fmla="*/ 502920 h 540067"/>
              <a:gd name="connsiteX55" fmla="*/ 350520 w 877252"/>
              <a:gd name="connsiteY55" fmla="*/ 502920 h 540067"/>
              <a:gd name="connsiteX56" fmla="*/ 368618 w 877252"/>
              <a:gd name="connsiteY56" fmla="*/ 497205 h 540067"/>
              <a:gd name="connsiteX57" fmla="*/ 380048 w 877252"/>
              <a:gd name="connsiteY57" fmla="*/ 515303 h 540067"/>
              <a:gd name="connsiteX58" fmla="*/ 407670 w 877252"/>
              <a:gd name="connsiteY58" fmla="*/ 524828 h 540067"/>
              <a:gd name="connsiteX59" fmla="*/ 409575 w 877252"/>
              <a:gd name="connsiteY59" fmla="*/ 524828 h 540067"/>
              <a:gd name="connsiteX60" fmla="*/ 411480 w 877252"/>
              <a:gd name="connsiteY60" fmla="*/ 524828 h 540067"/>
              <a:gd name="connsiteX61" fmla="*/ 427673 w 877252"/>
              <a:gd name="connsiteY61" fmla="*/ 518160 h 540067"/>
              <a:gd name="connsiteX62" fmla="*/ 428625 w 877252"/>
              <a:gd name="connsiteY62" fmla="*/ 519112 h 540067"/>
              <a:gd name="connsiteX63" fmla="*/ 441960 w 877252"/>
              <a:gd name="connsiteY63" fmla="*/ 529590 h 540067"/>
              <a:gd name="connsiteX64" fmla="*/ 442913 w 877252"/>
              <a:gd name="connsiteY64" fmla="*/ 530543 h 540067"/>
              <a:gd name="connsiteX65" fmla="*/ 443865 w 877252"/>
              <a:gd name="connsiteY65" fmla="*/ 531495 h 540067"/>
              <a:gd name="connsiteX66" fmla="*/ 472440 w 877252"/>
              <a:gd name="connsiteY66" fmla="*/ 540068 h 540067"/>
              <a:gd name="connsiteX67" fmla="*/ 478155 w 877252"/>
              <a:gd name="connsiteY67" fmla="*/ 540068 h 540067"/>
              <a:gd name="connsiteX68" fmla="*/ 527685 w 877252"/>
              <a:gd name="connsiteY68" fmla="*/ 498158 h 540067"/>
              <a:gd name="connsiteX69" fmla="*/ 571500 w 877252"/>
              <a:gd name="connsiteY69" fmla="*/ 457200 h 540067"/>
              <a:gd name="connsiteX70" fmla="*/ 615315 w 877252"/>
              <a:gd name="connsiteY70" fmla="*/ 415290 h 540067"/>
              <a:gd name="connsiteX71" fmla="*/ 619125 w 877252"/>
              <a:gd name="connsiteY71" fmla="*/ 415290 h 540067"/>
              <a:gd name="connsiteX72" fmla="*/ 670560 w 877252"/>
              <a:gd name="connsiteY72" fmla="*/ 355283 h 540067"/>
              <a:gd name="connsiteX73" fmla="*/ 670560 w 877252"/>
              <a:gd name="connsiteY73" fmla="*/ 348615 h 540067"/>
              <a:gd name="connsiteX74" fmla="*/ 678180 w 877252"/>
              <a:gd name="connsiteY74" fmla="*/ 339090 h 540067"/>
              <a:gd name="connsiteX75" fmla="*/ 743903 w 877252"/>
              <a:gd name="connsiteY75" fmla="*/ 262890 h 540067"/>
              <a:gd name="connsiteX76" fmla="*/ 787718 w 877252"/>
              <a:gd name="connsiteY76" fmla="*/ 264795 h 540067"/>
              <a:gd name="connsiteX77" fmla="*/ 861060 w 877252"/>
              <a:gd name="connsiteY77" fmla="*/ 220027 h 540067"/>
              <a:gd name="connsiteX78" fmla="*/ 877253 w 877252"/>
              <a:gd name="connsiteY78" fmla="*/ 210502 h 540067"/>
              <a:gd name="connsiteX79" fmla="*/ 868680 w 877252"/>
              <a:gd name="connsiteY79" fmla="*/ 195263 h 540067"/>
              <a:gd name="connsiteX80" fmla="*/ 99060 w 877252"/>
              <a:gd name="connsiteY80" fmla="*/ 249555 h 540067"/>
              <a:gd name="connsiteX81" fmla="*/ 25718 w 877252"/>
              <a:gd name="connsiteY81" fmla="*/ 204788 h 540067"/>
              <a:gd name="connsiteX82" fmla="*/ 134303 w 877252"/>
              <a:gd name="connsiteY82" fmla="*/ 25717 h 540067"/>
              <a:gd name="connsiteX83" fmla="*/ 206693 w 877252"/>
              <a:gd name="connsiteY83" fmla="*/ 70485 h 540067"/>
              <a:gd name="connsiteX84" fmla="*/ 215265 w 877252"/>
              <a:gd name="connsiteY84" fmla="*/ 91440 h 540067"/>
              <a:gd name="connsiteX85" fmla="*/ 209550 w 877252"/>
              <a:gd name="connsiteY85" fmla="*/ 100965 h 540067"/>
              <a:gd name="connsiteX86" fmla="*/ 126683 w 877252"/>
              <a:gd name="connsiteY86" fmla="*/ 238125 h 540067"/>
              <a:gd name="connsiteX87" fmla="*/ 120968 w 877252"/>
              <a:gd name="connsiteY87" fmla="*/ 246697 h 540067"/>
              <a:gd name="connsiteX88" fmla="*/ 108585 w 877252"/>
              <a:gd name="connsiteY88" fmla="*/ 251460 h 540067"/>
              <a:gd name="connsiteX89" fmla="*/ 99060 w 877252"/>
              <a:gd name="connsiteY89" fmla="*/ 249555 h 540067"/>
              <a:gd name="connsiteX90" fmla="*/ 220980 w 877252"/>
              <a:gd name="connsiteY90" fmla="*/ 413385 h 540067"/>
              <a:gd name="connsiteX91" fmla="*/ 218123 w 877252"/>
              <a:gd name="connsiteY91" fmla="*/ 413385 h 540067"/>
              <a:gd name="connsiteX92" fmla="*/ 190500 w 877252"/>
              <a:gd name="connsiteY92" fmla="*/ 384810 h 540067"/>
              <a:gd name="connsiteX93" fmla="*/ 197168 w 877252"/>
              <a:gd name="connsiteY93" fmla="*/ 366713 h 540067"/>
              <a:gd name="connsiteX94" fmla="*/ 247650 w 877252"/>
              <a:gd name="connsiteY94" fmla="*/ 309563 h 540067"/>
              <a:gd name="connsiteX95" fmla="*/ 269558 w 877252"/>
              <a:gd name="connsiteY95" fmla="*/ 300038 h 540067"/>
              <a:gd name="connsiteX96" fmla="*/ 287655 w 877252"/>
              <a:gd name="connsiteY96" fmla="*/ 306705 h 540067"/>
              <a:gd name="connsiteX97" fmla="*/ 290513 w 877252"/>
              <a:gd name="connsiteY97" fmla="*/ 346710 h 540067"/>
              <a:gd name="connsiteX98" fmla="*/ 240030 w 877252"/>
              <a:gd name="connsiteY98" fmla="*/ 403860 h 540067"/>
              <a:gd name="connsiteX99" fmla="*/ 220980 w 877252"/>
              <a:gd name="connsiteY99" fmla="*/ 413385 h 540067"/>
              <a:gd name="connsiteX100" fmla="*/ 291465 w 877252"/>
              <a:gd name="connsiteY100" fmla="*/ 449580 h 540067"/>
              <a:gd name="connsiteX101" fmla="*/ 288608 w 877252"/>
              <a:gd name="connsiteY101" fmla="*/ 449580 h 540067"/>
              <a:gd name="connsiteX102" fmla="*/ 260985 w 877252"/>
              <a:gd name="connsiteY102" fmla="*/ 421005 h 540067"/>
              <a:gd name="connsiteX103" fmla="*/ 267653 w 877252"/>
              <a:gd name="connsiteY103" fmla="*/ 402908 h 540067"/>
              <a:gd name="connsiteX104" fmla="*/ 311468 w 877252"/>
              <a:gd name="connsiteY104" fmla="*/ 352425 h 540067"/>
              <a:gd name="connsiteX105" fmla="*/ 333375 w 877252"/>
              <a:gd name="connsiteY105" fmla="*/ 342900 h 540067"/>
              <a:gd name="connsiteX106" fmla="*/ 351473 w 877252"/>
              <a:gd name="connsiteY106" fmla="*/ 349568 h 540067"/>
              <a:gd name="connsiteX107" fmla="*/ 354330 w 877252"/>
              <a:gd name="connsiteY107" fmla="*/ 389572 h 540067"/>
              <a:gd name="connsiteX108" fmla="*/ 310515 w 877252"/>
              <a:gd name="connsiteY108" fmla="*/ 440055 h 540067"/>
              <a:gd name="connsiteX109" fmla="*/ 291465 w 877252"/>
              <a:gd name="connsiteY109" fmla="*/ 449580 h 540067"/>
              <a:gd name="connsiteX110" fmla="*/ 291465 w 877252"/>
              <a:gd name="connsiteY110" fmla="*/ 449580 h 540067"/>
              <a:gd name="connsiteX111" fmla="*/ 351473 w 877252"/>
              <a:gd name="connsiteY111" fmla="*/ 484822 h 540067"/>
              <a:gd name="connsiteX112" fmla="*/ 348615 w 877252"/>
              <a:gd name="connsiteY112" fmla="*/ 484822 h 540067"/>
              <a:gd name="connsiteX113" fmla="*/ 333375 w 877252"/>
              <a:gd name="connsiteY113" fmla="*/ 479108 h 540067"/>
              <a:gd name="connsiteX114" fmla="*/ 331470 w 877252"/>
              <a:gd name="connsiteY114" fmla="*/ 445770 h 540067"/>
              <a:gd name="connsiteX115" fmla="*/ 375285 w 877252"/>
              <a:gd name="connsiteY115" fmla="*/ 395288 h 540067"/>
              <a:gd name="connsiteX116" fmla="*/ 393383 w 877252"/>
              <a:gd name="connsiteY116" fmla="*/ 387668 h 540067"/>
              <a:gd name="connsiteX117" fmla="*/ 408623 w 877252"/>
              <a:gd name="connsiteY117" fmla="*/ 393383 h 540067"/>
              <a:gd name="connsiteX118" fmla="*/ 410528 w 877252"/>
              <a:gd name="connsiteY118" fmla="*/ 426720 h 540067"/>
              <a:gd name="connsiteX119" fmla="*/ 366713 w 877252"/>
              <a:gd name="connsiteY119" fmla="*/ 477203 h 540067"/>
              <a:gd name="connsiteX120" fmla="*/ 351473 w 877252"/>
              <a:gd name="connsiteY120" fmla="*/ 484822 h 540067"/>
              <a:gd name="connsiteX121" fmla="*/ 351473 w 877252"/>
              <a:gd name="connsiteY121" fmla="*/ 484822 h 540067"/>
              <a:gd name="connsiteX122" fmla="*/ 409575 w 877252"/>
              <a:gd name="connsiteY122" fmla="*/ 507683 h 540067"/>
              <a:gd name="connsiteX123" fmla="*/ 395288 w 877252"/>
              <a:gd name="connsiteY123" fmla="*/ 502920 h 540067"/>
              <a:gd name="connsiteX124" fmla="*/ 393383 w 877252"/>
              <a:gd name="connsiteY124" fmla="*/ 476250 h 540067"/>
              <a:gd name="connsiteX125" fmla="*/ 430530 w 877252"/>
              <a:gd name="connsiteY125" fmla="*/ 433387 h 540067"/>
              <a:gd name="connsiteX126" fmla="*/ 444818 w 877252"/>
              <a:gd name="connsiteY126" fmla="*/ 426720 h 540067"/>
              <a:gd name="connsiteX127" fmla="*/ 457200 w 877252"/>
              <a:gd name="connsiteY127" fmla="*/ 431483 h 540067"/>
              <a:gd name="connsiteX128" fmla="*/ 459105 w 877252"/>
              <a:gd name="connsiteY128" fmla="*/ 458153 h 540067"/>
              <a:gd name="connsiteX129" fmla="*/ 421958 w 877252"/>
              <a:gd name="connsiteY129" fmla="*/ 501015 h 540067"/>
              <a:gd name="connsiteX130" fmla="*/ 409575 w 877252"/>
              <a:gd name="connsiteY130" fmla="*/ 507683 h 540067"/>
              <a:gd name="connsiteX131" fmla="*/ 409575 w 877252"/>
              <a:gd name="connsiteY131" fmla="*/ 507683 h 540067"/>
              <a:gd name="connsiteX132" fmla="*/ 619125 w 877252"/>
              <a:gd name="connsiteY132" fmla="*/ 396240 h 540067"/>
              <a:gd name="connsiteX133" fmla="*/ 615315 w 877252"/>
              <a:gd name="connsiteY133" fmla="*/ 396240 h 540067"/>
              <a:gd name="connsiteX134" fmla="*/ 599123 w 877252"/>
              <a:gd name="connsiteY134" fmla="*/ 392430 h 540067"/>
              <a:gd name="connsiteX135" fmla="*/ 600075 w 877252"/>
              <a:gd name="connsiteY135" fmla="*/ 398145 h 540067"/>
              <a:gd name="connsiteX136" fmla="*/ 565785 w 877252"/>
              <a:gd name="connsiteY136" fmla="*/ 439103 h 540067"/>
              <a:gd name="connsiteX137" fmla="*/ 565785 w 877252"/>
              <a:gd name="connsiteY137" fmla="*/ 439103 h 540067"/>
              <a:gd name="connsiteX138" fmla="*/ 556260 w 877252"/>
              <a:gd name="connsiteY138" fmla="*/ 438150 h 540067"/>
              <a:gd name="connsiteX139" fmla="*/ 556260 w 877252"/>
              <a:gd name="connsiteY139" fmla="*/ 439103 h 540067"/>
              <a:gd name="connsiteX140" fmla="*/ 521970 w 877252"/>
              <a:gd name="connsiteY140" fmla="*/ 480060 h 540067"/>
              <a:gd name="connsiteX141" fmla="*/ 521970 w 877252"/>
              <a:gd name="connsiteY141" fmla="*/ 480060 h 540067"/>
              <a:gd name="connsiteX142" fmla="*/ 512445 w 877252"/>
              <a:gd name="connsiteY142" fmla="*/ 479108 h 540067"/>
              <a:gd name="connsiteX143" fmla="*/ 512445 w 877252"/>
              <a:gd name="connsiteY143" fmla="*/ 480060 h 540067"/>
              <a:gd name="connsiteX144" fmla="*/ 478155 w 877252"/>
              <a:gd name="connsiteY144" fmla="*/ 521018 h 540067"/>
              <a:gd name="connsiteX145" fmla="*/ 478155 w 877252"/>
              <a:gd name="connsiteY145" fmla="*/ 521018 h 540067"/>
              <a:gd name="connsiteX146" fmla="*/ 475298 w 877252"/>
              <a:gd name="connsiteY146" fmla="*/ 521018 h 540067"/>
              <a:gd name="connsiteX147" fmla="*/ 455295 w 877252"/>
              <a:gd name="connsiteY147" fmla="*/ 515303 h 540067"/>
              <a:gd name="connsiteX148" fmla="*/ 442913 w 877252"/>
              <a:gd name="connsiteY148" fmla="*/ 505778 h 540067"/>
              <a:gd name="connsiteX149" fmla="*/ 473393 w 877252"/>
              <a:gd name="connsiteY149" fmla="*/ 470535 h 540067"/>
              <a:gd name="connsiteX150" fmla="*/ 469583 w 877252"/>
              <a:gd name="connsiteY150" fmla="*/ 417195 h 540067"/>
              <a:gd name="connsiteX151" fmla="*/ 444818 w 877252"/>
              <a:gd name="connsiteY151" fmla="*/ 407670 h 540067"/>
              <a:gd name="connsiteX152" fmla="*/ 435293 w 877252"/>
              <a:gd name="connsiteY152" fmla="*/ 408622 h 540067"/>
              <a:gd name="connsiteX153" fmla="*/ 421005 w 877252"/>
              <a:gd name="connsiteY153" fmla="*/ 379095 h 540067"/>
              <a:gd name="connsiteX154" fmla="*/ 392430 w 877252"/>
              <a:gd name="connsiteY154" fmla="*/ 368618 h 540067"/>
              <a:gd name="connsiteX155" fmla="*/ 392430 w 877252"/>
              <a:gd name="connsiteY155" fmla="*/ 368618 h 540067"/>
              <a:gd name="connsiteX156" fmla="*/ 379095 w 877252"/>
              <a:gd name="connsiteY156" fmla="*/ 370522 h 540067"/>
              <a:gd name="connsiteX157" fmla="*/ 362903 w 877252"/>
              <a:gd name="connsiteY157" fmla="*/ 335280 h 540067"/>
              <a:gd name="connsiteX158" fmla="*/ 332423 w 877252"/>
              <a:gd name="connsiteY158" fmla="*/ 323850 h 540067"/>
              <a:gd name="connsiteX159" fmla="*/ 332423 w 877252"/>
              <a:gd name="connsiteY159" fmla="*/ 323850 h 540067"/>
              <a:gd name="connsiteX160" fmla="*/ 315278 w 877252"/>
              <a:gd name="connsiteY160" fmla="*/ 326708 h 540067"/>
              <a:gd name="connsiteX161" fmla="*/ 299085 w 877252"/>
              <a:gd name="connsiteY161" fmla="*/ 292418 h 540067"/>
              <a:gd name="connsiteX162" fmla="*/ 268605 w 877252"/>
              <a:gd name="connsiteY162" fmla="*/ 280988 h 540067"/>
              <a:gd name="connsiteX163" fmla="*/ 268605 w 877252"/>
              <a:gd name="connsiteY163" fmla="*/ 280988 h 540067"/>
              <a:gd name="connsiteX164" fmla="*/ 232410 w 877252"/>
              <a:gd name="connsiteY164" fmla="*/ 297180 h 540067"/>
              <a:gd name="connsiteX165" fmla="*/ 207645 w 877252"/>
              <a:gd name="connsiteY165" fmla="*/ 325755 h 540067"/>
              <a:gd name="connsiteX166" fmla="*/ 206693 w 877252"/>
              <a:gd name="connsiteY166" fmla="*/ 324803 h 540067"/>
              <a:gd name="connsiteX167" fmla="*/ 141923 w 877252"/>
              <a:gd name="connsiteY167" fmla="*/ 249555 h 540067"/>
              <a:gd name="connsiteX168" fmla="*/ 224790 w 877252"/>
              <a:gd name="connsiteY168" fmla="*/ 112395 h 540067"/>
              <a:gd name="connsiteX169" fmla="*/ 293370 w 877252"/>
              <a:gd name="connsiteY169" fmla="*/ 126682 h 540067"/>
              <a:gd name="connsiteX170" fmla="*/ 348615 w 877252"/>
              <a:gd name="connsiteY170" fmla="*/ 122872 h 540067"/>
              <a:gd name="connsiteX171" fmla="*/ 354330 w 877252"/>
              <a:gd name="connsiteY171" fmla="*/ 122872 h 540067"/>
              <a:gd name="connsiteX172" fmla="*/ 379095 w 877252"/>
              <a:gd name="connsiteY172" fmla="*/ 126682 h 540067"/>
              <a:gd name="connsiteX173" fmla="*/ 326708 w 877252"/>
              <a:gd name="connsiteY173" fmla="*/ 188595 h 540067"/>
              <a:gd name="connsiteX174" fmla="*/ 312420 w 877252"/>
              <a:gd name="connsiteY174" fmla="*/ 230505 h 540067"/>
              <a:gd name="connsiteX175" fmla="*/ 332423 w 877252"/>
              <a:gd name="connsiteY175" fmla="*/ 269558 h 540067"/>
              <a:gd name="connsiteX176" fmla="*/ 332423 w 877252"/>
              <a:gd name="connsiteY176" fmla="*/ 269558 h 540067"/>
              <a:gd name="connsiteX177" fmla="*/ 332423 w 877252"/>
              <a:gd name="connsiteY177" fmla="*/ 269558 h 540067"/>
              <a:gd name="connsiteX178" fmla="*/ 369570 w 877252"/>
              <a:gd name="connsiteY178" fmla="*/ 282893 h 540067"/>
              <a:gd name="connsiteX179" fmla="*/ 374333 w 877252"/>
              <a:gd name="connsiteY179" fmla="*/ 282893 h 540067"/>
              <a:gd name="connsiteX180" fmla="*/ 413385 w 877252"/>
              <a:gd name="connsiteY180" fmla="*/ 262890 h 540067"/>
              <a:gd name="connsiteX181" fmla="*/ 478155 w 877252"/>
              <a:gd name="connsiteY181" fmla="*/ 188595 h 540067"/>
              <a:gd name="connsiteX182" fmla="*/ 478155 w 877252"/>
              <a:gd name="connsiteY182" fmla="*/ 188595 h 540067"/>
              <a:gd name="connsiteX183" fmla="*/ 488633 w 877252"/>
              <a:gd name="connsiteY183" fmla="*/ 198120 h 540067"/>
              <a:gd name="connsiteX184" fmla="*/ 641985 w 877252"/>
              <a:gd name="connsiteY184" fmla="*/ 329565 h 540067"/>
              <a:gd name="connsiteX185" fmla="*/ 652463 w 877252"/>
              <a:gd name="connsiteY185" fmla="*/ 353378 h 540067"/>
              <a:gd name="connsiteX186" fmla="*/ 652463 w 877252"/>
              <a:gd name="connsiteY186" fmla="*/ 357188 h 540067"/>
              <a:gd name="connsiteX187" fmla="*/ 619125 w 877252"/>
              <a:gd name="connsiteY187" fmla="*/ 396240 h 540067"/>
              <a:gd name="connsiteX188" fmla="*/ 619125 w 877252"/>
              <a:gd name="connsiteY188" fmla="*/ 396240 h 540067"/>
              <a:gd name="connsiteX189" fmla="*/ 665798 w 877252"/>
              <a:gd name="connsiteY189" fmla="*/ 326708 h 540067"/>
              <a:gd name="connsiteX190" fmla="*/ 655320 w 877252"/>
              <a:gd name="connsiteY190" fmla="*/ 314325 h 540067"/>
              <a:gd name="connsiteX191" fmla="*/ 477203 w 877252"/>
              <a:gd name="connsiteY191" fmla="*/ 160972 h 540067"/>
              <a:gd name="connsiteX192" fmla="*/ 399098 w 877252"/>
              <a:gd name="connsiteY192" fmla="*/ 250508 h 540067"/>
              <a:gd name="connsiteX193" fmla="*/ 373380 w 877252"/>
              <a:gd name="connsiteY193" fmla="*/ 263843 h 540067"/>
              <a:gd name="connsiteX194" fmla="*/ 370523 w 877252"/>
              <a:gd name="connsiteY194" fmla="*/ 263843 h 540067"/>
              <a:gd name="connsiteX195" fmla="*/ 344805 w 877252"/>
              <a:gd name="connsiteY195" fmla="*/ 254318 h 540067"/>
              <a:gd name="connsiteX196" fmla="*/ 340043 w 877252"/>
              <a:gd name="connsiteY196" fmla="*/ 201930 h 540067"/>
              <a:gd name="connsiteX197" fmla="*/ 340995 w 877252"/>
              <a:gd name="connsiteY197" fmla="*/ 200977 h 540067"/>
              <a:gd name="connsiteX198" fmla="*/ 416243 w 877252"/>
              <a:gd name="connsiteY198" fmla="*/ 115252 h 540067"/>
              <a:gd name="connsiteX199" fmla="*/ 444818 w 877252"/>
              <a:gd name="connsiteY199" fmla="*/ 102870 h 540067"/>
              <a:gd name="connsiteX200" fmla="*/ 448628 w 877252"/>
              <a:gd name="connsiteY200" fmla="*/ 102870 h 540067"/>
              <a:gd name="connsiteX201" fmla="*/ 453390 w 877252"/>
              <a:gd name="connsiteY201" fmla="*/ 103823 h 540067"/>
              <a:gd name="connsiteX202" fmla="*/ 583883 w 877252"/>
              <a:gd name="connsiteY202" fmla="*/ 127635 h 540067"/>
              <a:gd name="connsiteX203" fmla="*/ 653415 w 877252"/>
              <a:gd name="connsiteY203" fmla="*/ 115252 h 540067"/>
              <a:gd name="connsiteX204" fmla="*/ 708660 w 877252"/>
              <a:gd name="connsiteY204" fmla="*/ 204788 h 540067"/>
              <a:gd name="connsiteX205" fmla="*/ 734378 w 877252"/>
              <a:gd name="connsiteY205" fmla="*/ 247650 h 540067"/>
              <a:gd name="connsiteX206" fmla="*/ 665798 w 877252"/>
              <a:gd name="connsiteY206" fmla="*/ 326708 h 540067"/>
              <a:gd name="connsiteX207" fmla="*/ 779145 w 877252"/>
              <a:gd name="connsiteY207" fmla="*/ 249555 h 540067"/>
              <a:gd name="connsiteX208" fmla="*/ 769620 w 877252"/>
              <a:gd name="connsiteY208" fmla="*/ 252413 h 540067"/>
              <a:gd name="connsiteX209" fmla="*/ 756285 w 877252"/>
              <a:gd name="connsiteY209" fmla="*/ 246697 h 540067"/>
              <a:gd name="connsiteX210" fmla="*/ 750570 w 877252"/>
              <a:gd name="connsiteY210" fmla="*/ 237172 h 540067"/>
              <a:gd name="connsiteX211" fmla="*/ 724853 w 877252"/>
              <a:gd name="connsiteY211" fmla="*/ 195263 h 540067"/>
              <a:gd name="connsiteX212" fmla="*/ 664845 w 877252"/>
              <a:gd name="connsiteY212" fmla="*/ 96202 h 540067"/>
              <a:gd name="connsiteX213" fmla="*/ 669608 w 877252"/>
              <a:gd name="connsiteY213" fmla="*/ 71438 h 540067"/>
              <a:gd name="connsiteX214" fmla="*/ 671513 w 877252"/>
              <a:gd name="connsiteY214" fmla="*/ 70485 h 540067"/>
              <a:gd name="connsiteX215" fmla="*/ 744855 w 877252"/>
              <a:gd name="connsiteY215" fmla="*/ 25717 h 540067"/>
              <a:gd name="connsiteX216" fmla="*/ 852488 w 877252"/>
              <a:gd name="connsiteY216" fmla="*/ 204788 h 540067"/>
              <a:gd name="connsiteX217" fmla="*/ 779145 w 877252"/>
              <a:gd name="connsiteY217" fmla="*/ 249555 h 54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877252" h="540067">
                <a:moveTo>
                  <a:pt x="868680" y="195263"/>
                </a:moveTo>
                <a:lnTo>
                  <a:pt x="761048" y="16192"/>
                </a:lnTo>
                <a:lnTo>
                  <a:pt x="751523" y="0"/>
                </a:lnTo>
                <a:lnTo>
                  <a:pt x="735330" y="10477"/>
                </a:lnTo>
                <a:lnTo>
                  <a:pt x="662940" y="55245"/>
                </a:lnTo>
                <a:cubicBezTo>
                  <a:pt x="654368" y="60007"/>
                  <a:pt x="647700" y="68580"/>
                  <a:pt x="644843" y="78105"/>
                </a:cubicBezTo>
                <a:cubicBezTo>
                  <a:pt x="642938" y="84773"/>
                  <a:pt x="642938" y="92392"/>
                  <a:pt x="645795" y="99060"/>
                </a:cubicBezTo>
                <a:cubicBezTo>
                  <a:pt x="625793" y="105727"/>
                  <a:pt x="605790" y="109538"/>
                  <a:pt x="584835" y="109538"/>
                </a:cubicBezTo>
                <a:cubicBezTo>
                  <a:pt x="556260" y="108585"/>
                  <a:pt x="527685" y="103823"/>
                  <a:pt x="500063" y="95250"/>
                </a:cubicBezTo>
                <a:cubicBezTo>
                  <a:pt x="486728" y="91440"/>
                  <a:pt x="472440" y="88582"/>
                  <a:pt x="458153" y="85725"/>
                </a:cubicBezTo>
                <a:lnTo>
                  <a:pt x="456248" y="85725"/>
                </a:lnTo>
                <a:lnTo>
                  <a:pt x="456248" y="85725"/>
                </a:lnTo>
                <a:cubicBezTo>
                  <a:pt x="455295" y="85725"/>
                  <a:pt x="454343" y="85725"/>
                  <a:pt x="454343" y="85725"/>
                </a:cubicBezTo>
                <a:lnTo>
                  <a:pt x="452438" y="85725"/>
                </a:lnTo>
                <a:lnTo>
                  <a:pt x="450533" y="85725"/>
                </a:lnTo>
                <a:cubicBezTo>
                  <a:pt x="448628" y="85725"/>
                  <a:pt x="447675" y="85725"/>
                  <a:pt x="445770" y="85725"/>
                </a:cubicBezTo>
                <a:lnTo>
                  <a:pt x="445770" y="85725"/>
                </a:lnTo>
                <a:cubicBezTo>
                  <a:pt x="429578" y="85725"/>
                  <a:pt x="413385" y="92392"/>
                  <a:pt x="402908" y="104775"/>
                </a:cubicBezTo>
                <a:lnTo>
                  <a:pt x="395288" y="113348"/>
                </a:lnTo>
                <a:cubicBezTo>
                  <a:pt x="382905" y="108585"/>
                  <a:pt x="369570" y="105727"/>
                  <a:pt x="356235" y="105727"/>
                </a:cubicBezTo>
                <a:cubicBezTo>
                  <a:pt x="353378" y="105727"/>
                  <a:pt x="351473" y="105727"/>
                  <a:pt x="348615" y="105727"/>
                </a:cubicBezTo>
                <a:cubicBezTo>
                  <a:pt x="342900" y="105727"/>
                  <a:pt x="338138" y="106680"/>
                  <a:pt x="332423" y="106680"/>
                </a:cubicBezTo>
                <a:cubicBezTo>
                  <a:pt x="320040" y="107632"/>
                  <a:pt x="307658" y="108585"/>
                  <a:pt x="295275" y="108585"/>
                </a:cubicBezTo>
                <a:cubicBezTo>
                  <a:pt x="274320" y="109538"/>
                  <a:pt x="253365" y="104775"/>
                  <a:pt x="234315" y="96202"/>
                </a:cubicBezTo>
                <a:cubicBezTo>
                  <a:pt x="235268" y="90488"/>
                  <a:pt x="235268" y="84773"/>
                  <a:pt x="234315" y="78105"/>
                </a:cubicBezTo>
                <a:cubicBezTo>
                  <a:pt x="231458" y="68580"/>
                  <a:pt x="224790" y="60007"/>
                  <a:pt x="216218" y="55245"/>
                </a:cubicBezTo>
                <a:lnTo>
                  <a:pt x="144780" y="10477"/>
                </a:lnTo>
                <a:lnTo>
                  <a:pt x="128588" y="0"/>
                </a:lnTo>
                <a:lnTo>
                  <a:pt x="119063" y="16192"/>
                </a:lnTo>
                <a:lnTo>
                  <a:pt x="9525" y="195263"/>
                </a:lnTo>
                <a:lnTo>
                  <a:pt x="0" y="211455"/>
                </a:lnTo>
                <a:lnTo>
                  <a:pt x="16192" y="220980"/>
                </a:lnTo>
                <a:lnTo>
                  <a:pt x="89535" y="265747"/>
                </a:lnTo>
                <a:cubicBezTo>
                  <a:pt x="102870" y="274320"/>
                  <a:pt x="119063" y="273368"/>
                  <a:pt x="131445" y="263843"/>
                </a:cubicBezTo>
                <a:lnTo>
                  <a:pt x="193358" y="336233"/>
                </a:lnTo>
                <a:lnTo>
                  <a:pt x="194310" y="338138"/>
                </a:lnTo>
                <a:lnTo>
                  <a:pt x="196215" y="339090"/>
                </a:lnTo>
                <a:lnTo>
                  <a:pt x="196215" y="339090"/>
                </a:lnTo>
                <a:lnTo>
                  <a:pt x="182880" y="354330"/>
                </a:lnTo>
                <a:cubicBezTo>
                  <a:pt x="165735" y="374333"/>
                  <a:pt x="167640" y="403860"/>
                  <a:pt x="186690" y="421005"/>
                </a:cubicBezTo>
                <a:lnTo>
                  <a:pt x="186690" y="421005"/>
                </a:lnTo>
                <a:lnTo>
                  <a:pt x="186690" y="421005"/>
                </a:lnTo>
                <a:cubicBezTo>
                  <a:pt x="195263" y="428625"/>
                  <a:pt x="205740" y="432435"/>
                  <a:pt x="217170" y="432435"/>
                </a:cubicBezTo>
                <a:cubicBezTo>
                  <a:pt x="219075" y="432435"/>
                  <a:pt x="220980" y="432435"/>
                  <a:pt x="222885" y="432435"/>
                </a:cubicBezTo>
                <a:cubicBezTo>
                  <a:pt x="229553" y="431483"/>
                  <a:pt x="235268" y="429578"/>
                  <a:pt x="240983" y="425768"/>
                </a:cubicBezTo>
                <a:cubicBezTo>
                  <a:pt x="241935" y="437197"/>
                  <a:pt x="247650" y="448628"/>
                  <a:pt x="256223" y="456247"/>
                </a:cubicBezTo>
                <a:lnTo>
                  <a:pt x="256223" y="456247"/>
                </a:lnTo>
                <a:lnTo>
                  <a:pt x="256223" y="456247"/>
                </a:lnTo>
                <a:cubicBezTo>
                  <a:pt x="264795" y="463868"/>
                  <a:pt x="275273" y="467678"/>
                  <a:pt x="286703" y="467678"/>
                </a:cubicBezTo>
                <a:cubicBezTo>
                  <a:pt x="287655" y="467678"/>
                  <a:pt x="289560" y="467678"/>
                  <a:pt x="290513" y="467678"/>
                </a:cubicBezTo>
                <a:cubicBezTo>
                  <a:pt x="295275" y="467678"/>
                  <a:pt x="300038" y="466725"/>
                  <a:pt x="304800" y="464820"/>
                </a:cubicBezTo>
                <a:cubicBezTo>
                  <a:pt x="305753" y="475297"/>
                  <a:pt x="310515" y="485775"/>
                  <a:pt x="319088" y="492443"/>
                </a:cubicBezTo>
                <a:lnTo>
                  <a:pt x="319088" y="492443"/>
                </a:lnTo>
                <a:lnTo>
                  <a:pt x="319088" y="492443"/>
                </a:lnTo>
                <a:cubicBezTo>
                  <a:pt x="326708" y="499110"/>
                  <a:pt x="336233" y="502920"/>
                  <a:pt x="345758" y="502920"/>
                </a:cubicBezTo>
                <a:cubicBezTo>
                  <a:pt x="347663" y="502920"/>
                  <a:pt x="348615" y="502920"/>
                  <a:pt x="350520" y="502920"/>
                </a:cubicBezTo>
                <a:cubicBezTo>
                  <a:pt x="357188" y="502920"/>
                  <a:pt x="362903" y="500062"/>
                  <a:pt x="368618" y="497205"/>
                </a:cubicBezTo>
                <a:cubicBezTo>
                  <a:pt x="370523" y="503872"/>
                  <a:pt x="374333" y="510540"/>
                  <a:pt x="380048" y="515303"/>
                </a:cubicBezTo>
                <a:cubicBezTo>
                  <a:pt x="387668" y="521970"/>
                  <a:pt x="397193" y="525780"/>
                  <a:pt x="407670" y="524828"/>
                </a:cubicBezTo>
                <a:lnTo>
                  <a:pt x="409575" y="524828"/>
                </a:lnTo>
                <a:lnTo>
                  <a:pt x="411480" y="524828"/>
                </a:lnTo>
                <a:cubicBezTo>
                  <a:pt x="417195" y="523875"/>
                  <a:pt x="422910" y="521018"/>
                  <a:pt x="427673" y="518160"/>
                </a:cubicBezTo>
                <a:lnTo>
                  <a:pt x="428625" y="519112"/>
                </a:lnTo>
                <a:lnTo>
                  <a:pt x="441960" y="529590"/>
                </a:lnTo>
                <a:lnTo>
                  <a:pt x="442913" y="530543"/>
                </a:lnTo>
                <a:lnTo>
                  <a:pt x="443865" y="531495"/>
                </a:lnTo>
                <a:cubicBezTo>
                  <a:pt x="452438" y="537210"/>
                  <a:pt x="462915" y="540068"/>
                  <a:pt x="472440" y="540068"/>
                </a:cubicBezTo>
                <a:cubicBezTo>
                  <a:pt x="474345" y="540068"/>
                  <a:pt x="476250" y="540068"/>
                  <a:pt x="478155" y="540068"/>
                </a:cubicBezTo>
                <a:cubicBezTo>
                  <a:pt x="501968" y="538162"/>
                  <a:pt x="521018" y="521018"/>
                  <a:pt x="527685" y="498158"/>
                </a:cubicBezTo>
                <a:cubicBezTo>
                  <a:pt x="548640" y="494347"/>
                  <a:pt x="565785" y="478155"/>
                  <a:pt x="571500" y="457200"/>
                </a:cubicBezTo>
                <a:cubicBezTo>
                  <a:pt x="593408" y="452437"/>
                  <a:pt x="610553" y="436245"/>
                  <a:pt x="615315" y="415290"/>
                </a:cubicBezTo>
                <a:cubicBezTo>
                  <a:pt x="616268" y="415290"/>
                  <a:pt x="618173" y="415290"/>
                  <a:pt x="619125" y="415290"/>
                </a:cubicBezTo>
                <a:cubicBezTo>
                  <a:pt x="649605" y="412433"/>
                  <a:pt x="672465" y="385763"/>
                  <a:pt x="670560" y="355283"/>
                </a:cubicBezTo>
                <a:cubicBezTo>
                  <a:pt x="670560" y="353378"/>
                  <a:pt x="670560" y="350520"/>
                  <a:pt x="670560" y="348615"/>
                </a:cubicBezTo>
                <a:lnTo>
                  <a:pt x="678180" y="339090"/>
                </a:lnTo>
                <a:lnTo>
                  <a:pt x="743903" y="262890"/>
                </a:lnTo>
                <a:cubicBezTo>
                  <a:pt x="756285" y="273368"/>
                  <a:pt x="773430" y="273368"/>
                  <a:pt x="787718" y="264795"/>
                </a:cubicBezTo>
                <a:lnTo>
                  <a:pt x="861060" y="220027"/>
                </a:lnTo>
                <a:lnTo>
                  <a:pt x="877253" y="210502"/>
                </a:lnTo>
                <a:lnTo>
                  <a:pt x="868680" y="195263"/>
                </a:lnTo>
                <a:close/>
                <a:moveTo>
                  <a:pt x="99060" y="249555"/>
                </a:moveTo>
                <a:lnTo>
                  <a:pt x="25718" y="204788"/>
                </a:lnTo>
                <a:lnTo>
                  <a:pt x="134303" y="25717"/>
                </a:lnTo>
                <a:lnTo>
                  <a:pt x="206693" y="70485"/>
                </a:lnTo>
                <a:cubicBezTo>
                  <a:pt x="214313" y="74295"/>
                  <a:pt x="218123" y="83820"/>
                  <a:pt x="215265" y="91440"/>
                </a:cubicBezTo>
                <a:lnTo>
                  <a:pt x="209550" y="100965"/>
                </a:lnTo>
                <a:lnTo>
                  <a:pt x="126683" y="238125"/>
                </a:lnTo>
                <a:lnTo>
                  <a:pt x="120968" y="246697"/>
                </a:lnTo>
                <a:cubicBezTo>
                  <a:pt x="118110" y="249555"/>
                  <a:pt x="113348" y="251460"/>
                  <a:pt x="108585" y="251460"/>
                </a:cubicBezTo>
                <a:cubicBezTo>
                  <a:pt x="105728" y="252413"/>
                  <a:pt x="101918" y="251460"/>
                  <a:pt x="99060" y="249555"/>
                </a:cubicBezTo>
                <a:close/>
                <a:moveTo>
                  <a:pt x="220980" y="413385"/>
                </a:moveTo>
                <a:cubicBezTo>
                  <a:pt x="220028" y="413385"/>
                  <a:pt x="219075" y="413385"/>
                  <a:pt x="218123" y="413385"/>
                </a:cubicBezTo>
                <a:cubicBezTo>
                  <a:pt x="202883" y="413385"/>
                  <a:pt x="190500" y="400050"/>
                  <a:pt x="190500" y="384810"/>
                </a:cubicBezTo>
                <a:cubicBezTo>
                  <a:pt x="190500" y="378143"/>
                  <a:pt x="193358" y="371475"/>
                  <a:pt x="197168" y="366713"/>
                </a:cubicBezTo>
                <a:lnTo>
                  <a:pt x="247650" y="309563"/>
                </a:lnTo>
                <a:cubicBezTo>
                  <a:pt x="253365" y="303847"/>
                  <a:pt x="260985" y="300038"/>
                  <a:pt x="269558" y="300038"/>
                </a:cubicBezTo>
                <a:cubicBezTo>
                  <a:pt x="276225" y="300038"/>
                  <a:pt x="282893" y="302895"/>
                  <a:pt x="287655" y="306705"/>
                </a:cubicBezTo>
                <a:cubicBezTo>
                  <a:pt x="299085" y="317183"/>
                  <a:pt x="300990" y="335280"/>
                  <a:pt x="290513" y="346710"/>
                </a:cubicBezTo>
                <a:lnTo>
                  <a:pt x="240030" y="403860"/>
                </a:lnTo>
                <a:cubicBezTo>
                  <a:pt x="235268" y="409575"/>
                  <a:pt x="228600" y="412433"/>
                  <a:pt x="220980" y="413385"/>
                </a:cubicBezTo>
                <a:close/>
                <a:moveTo>
                  <a:pt x="291465" y="449580"/>
                </a:moveTo>
                <a:cubicBezTo>
                  <a:pt x="290513" y="449580"/>
                  <a:pt x="289560" y="449580"/>
                  <a:pt x="288608" y="449580"/>
                </a:cubicBezTo>
                <a:cubicBezTo>
                  <a:pt x="273368" y="449580"/>
                  <a:pt x="260985" y="436245"/>
                  <a:pt x="260985" y="421005"/>
                </a:cubicBezTo>
                <a:cubicBezTo>
                  <a:pt x="260985" y="414338"/>
                  <a:pt x="263843" y="407670"/>
                  <a:pt x="267653" y="402908"/>
                </a:cubicBezTo>
                <a:lnTo>
                  <a:pt x="311468" y="352425"/>
                </a:lnTo>
                <a:cubicBezTo>
                  <a:pt x="317183" y="346710"/>
                  <a:pt x="324803" y="342900"/>
                  <a:pt x="333375" y="342900"/>
                </a:cubicBezTo>
                <a:cubicBezTo>
                  <a:pt x="340043" y="342900"/>
                  <a:pt x="346710" y="345758"/>
                  <a:pt x="351473" y="349568"/>
                </a:cubicBezTo>
                <a:cubicBezTo>
                  <a:pt x="362903" y="360045"/>
                  <a:pt x="364808" y="378143"/>
                  <a:pt x="354330" y="389572"/>
                </a:cubicBezTo>
                <a:lnTo>
                  <a:pt x="310515" y="440055"/>
                </a:lnTo>
                <a:cubicBezTo>
                  <a:pt x="305753" y="445770"/>
                  <a:pt x="299085" y="449580"/>
                  <a:pt x="291465" y="449580"/>
                </a:cubicBezTo>
                <a:lnTo>
                  <a:pt x="291465" y="449580"/>
                </a:lnTo>
                <a:close/>
                <a:moveTo>
                  <a:pt x="351473" y="484822"/>
                </a:moveTo>
                <a:cubicBezTo>
                  <a:pt x="350520" y="484822"/>
                  <a:pt x="349568" y="484822"/>
                  <a:pt x="348615" y="484822"/>
                </a:cubicBezTo>
                <a:cubicBezTo>
                  <a:pt x="342900" y="484822"/>
                  <a:pt x="338138" y="482918"/>
                  <a:pt x="333375" y="479108"/>
                </a:cubicBezTo>
                <a:cubicBezTo>
                  <a:pt x="323850" y="470535"/>
                  <a:pt x="322898" y="455295"/>
                  <a:pt x="331470" y="445770"/>
                </a:cubicBezTo>
                <a:lnTo>
                  <a:pt x="375285" y="395288"/>
                </a:lnTo>
                <a:cubicBezTo>
                  <a:pt x="380048" y="390525"/>
                  <a:pt x="386715" y="387668"/>
                  <a:pt x="393383" y="387668"/>
                </a:cubicBezTo>
                <a:cubicBezTo>
                  <a:pt x="399098" y="387668"/>
                  <a:pt x="404813" y="389572"/>
                  <a:pt x="408623" y="393383"/>
                </a:cubicBezTo>
                <a:cubicBezTo>
                  <a:pt x="418148" y="401955"/>
                  <a:pt x="419100" y="417195"/>
                  <a:pt x="410528" y="426720"/>
                </a:cubicBezTo>
                <a:lnTo>
                  <a:pt x="366713" y="477203"/>
                </a:lnTo>
                <a:cubicBezTo>
                  <a:pt x="362903" y="481965"/>
                  <a:pt x="357188" y="484822"/>
                  <a:pt x="351473" y="484822"/>
                </a:cubicBezTo>
                <a:lnTo>
                  <a:pt x="351473" y="484822"/>
                </a:lnTo>
                <a:close/>
                <a:moveTo>
                  <a:pt x="409575" y="507683"/>
                </a:moveTo>
                <a:cubicBezTo>
                  <a:pt x="404813" y="507683"/>
                  <a:pt x="399098" y="506730"/>
                  <a:pt x="395288" y="502920"/>
                </a:cubicBezTo>
                <a:cubicBezTo>
                  <a:pt x="387668" y="496253"/>
                  <a:pt x="386715" y="483870"/>
                  <a:pt x="393383" y="476250"/>
                </a:cubicBezTo>
                <a:lnTo>
                  <a:pt x="430530" y="433387"/>
                </a:lnTo>
                <a:cubicBezTo>
                  <a:pt x="434340" y="429578"/>
                  <a:pt x="439103" y="426720"/>
                  <a:pt x="444818" y="426720"/>
                </a:cubicBezTo>
                <a:cubicBezTo>
                  <a:pt x="449580" y="426720"/>
                  <a:pt x="453390" y="428625"/>
                  <a:pt x="457200" y="431483"/>
                </a:cubicBezTo>
                <a:cubicBezTo>
                  <a:pt x="464820" y="438150"/>
                  <a:pt x="465773" y="450533"/>
                  <a:pt x="459105" y="458153"/>
                </a:cubicBezTo>
                <a:lnTo>
                  <a:pt x="421958" y="501015"/>
                </a:lnTo>
                <a:cubicBezTo>
                  <a:pt x="419100" y="504825"/>
                  <a:pt x="414338" y="506730"/>
                  <a:pt x="409575" y="507683"/>
                </a:cubicBezTo>
                <a:lnTo>
                  <a:pt x="409575" y="507683"/>
                </a:lnTo>
                <a:close/>
                <a:moveTo>
                  <a:pt x="619125" y="396240"/>
                </a:moveTo>
                <a:cubicBezTo>
                  <a:pt x="618173" y="396240"/>
                  <a:pt x="616268" y="396240"/>
                  <a:pt x="615315" y="396240"/>
                </a:cubicBezTo>
                <a:cubicBezTo>
                  <a:pt x="609600" y="396240"/>
                  <a:pt x="603885" y="394335"/>
                  <a:pt x="599123" y="392430"/>
                </a:cubicBezTo>
                <a:cubicBezTo>
                  <a:pt x="599123" y="394335"/>
                  <a:pt x="600075" y="396240"/>
                  <a:pt x="600075" y="398145"/>
                </a:cubicBezTo>
                <a:cubicBezTo>
                  <a:pt x="601980" y="419100"/>
                  <a:pt x="586740" y="437197"/>
                  <a:pt x="565785" y="439103"/>
                </a:cubicBezTo>
                <a:cubicBezTo>
                  <a:pt x="565785" y="439103"/>
                  <a:pt x="565785" y="439103"/>
                  <a:pt x="565785" y="439103"/>
                </a:cubicBezTo>
                <a:cubicBezTo>
                  <a:pt x="562928" y="439103"/>
                  <a:pt x="559118" y="439103"/>
                  <a:pt x="556260" y="438150"/>
                </a:cubicBezTo>
                <a:lnTo>
                  <a:pt x="556260" y="439103"/>
                </a:lnTo>
                <a:cubicBezTo>
                  <a:pt x="558165" y="460058"/>
                  <a:pt x="542925" y="478155"/>
                  <a:pt x="521970" y="480060"/>
                </a:cubicBezTo>
                <a:cubicBezTo>
                  <a:pt x="521970" y="480060"/>
                  <a:pt x="521970" y="480060"/>
                  <a:pt x="521970" y="480060"/>
                </a:cubicBezTo>
                <a:cubicBezTo>
                  <a:pt x="519113" y="480060"/>
                  <a:pt x="515303" y="480060"/>
                  <a:pt x="512445" y="479108"/>
                </a:cubicBezTo>
                <a:lnTo>
                  <a:pt x="512445" y="480060"/>
                </a:lnTo>
                <a:cubicBezTo>
                  <a:pt x="514350" y="501015"/>
                  <a:pt x="499110" y="519112"/>
                  <a:pt x="478155" y="521018"/>
                </a:cubicBezTo>
                <a:cubicBezTo>
                  <a:pt x="478155" y="521018"/>
                  <a:pt x="478155" y="521018"/>
                  <a:pt x="478155" y="521018"/>
                </a:cubicBezTo>
                <a:cubicBezTo>
                  <a:pt x="477203" y="521018"/>
                  <a:pt x="476250" y="521018"/>
                  <a:pt x="475298" y="521018"/>
                </a:cubicBezTo>
                <a:cubicBezTo>
                  <a:pt x="468630" y="521018"/>
                  <a:pt x="461963" y="519112"/>
                  <a:pt x="455295" y="515303"/>
                </a:cubicBezTo>
                <a:lnTo>
                  <a:pt x="442913" y="505778"/>
                </a:lnTo>
                <a:lnTo>
                  <a:pt x="473393" y="470535"/>
                </a:lnTo>
                <a:cubicBezTo>
                  <a:pt x="486728" y="454343"/>
                  <a:pt x="484823" y="430530"/>
                  <a:pt x="469583" y="417195"/>
                </a:cubicBezTo>
                <a:cubicBezTo>
                  <a:pt x="462915" y="411480"/>
                  <a:pt x="454343" y="407670"/>
                  <a:pt x="444818" y="407670"/>
                </a:cubicBezTo>
                <a:cubicBezTo>
                  <a:pt x="441960" y="407670"/>
                  <a:pt x="438150" y="407670"/>
                  <a:pt x="435293" y="408622"/>
                </a:cubicBezTo>
                <a:cubicBezTo>
                  <a:pt x="434340" y="397193"/>
                  <a:pt x="429578" y="386715"/>
                  <a:pt x="421005" y="379095"/>
                </a:cubicBezTo>
                <a:cubicBezTo>
                  <a:pt x="413385" y="372428"/>
                  <a:pt x="402908" y="368618"/>
                  <a:pt x="392430" y="368618"/>
                </a:cubicBezTo>
                <a:lnTo>
                  <a:pt x="392430" y="368618"/>
                </a:lnTo>
                <a:cubicBezTo>
                  <a:pt x="387668" y="368618"/>
                  <a:pt x="383858" y="369570"/>
                  <a:pt x="379095" y="370522"/>
                </a:cubicBezTo>
                <a:cubicBezTo>
                  <a:pt x="379095" y="357188"/>
                  <a:pt x="373380" y="344805"/>
                  <a:pt x="362903" y="335280"/>
                </a:cubicBezTo>
                <a:cubicBezTo>
                  <a:pt x="354330" y="327660"/>
                  <a:pt x="343853" y="322897"/>
                  <a:pt x="332423" y="323850"/>
                </a:cubicBezTo>
                <a:lnTo>
                  <a:pt x="332423" y="323850"/>
                </a:lnTo>
                <a:cubicBezTo>
                  <a:pt x="326708" y="323850"/>
                  <a:pt x="320993" y="324803"/>
                  <a:pt x="315278" y="326708"/>
                </a:cubicBezTo>
                <a:cubicBezTo>
                  <a:pt x="314325" y="313372"/>
                  <a:pt x="308610" y="300990"/>
                  <a:pt x="299085" y="292418"/>
                </a:cubicBezTo>
                <a:cubicBezTo>
                  <a:pt x="290513" y="284797"/>
                  <a:pt x="280035" y="280035"/>
                  <a:pt x="268605" y="280988"/>
                </a:cubicBezTo>
                <a:lnTo>
                  <a:pt x="268605" y="280988"/>
                </a:lnTo>
                <a:cubicBezTo>
                  <a:pt x="255270" y="280988"/>
                  <a:pt x="241935" y="286703"/>
                  <a:pt x="232410" y="297180"/>
                </a:cubicBezTo>
                <a:lnTo>
                  <a:pt x="207645" y="325755"/>
                </a:lnTo>
                <a:lnTo>
                  <a:pt x="206693" y="324803"/>
                </a:lnTo>
                <a:lnTo>
                  <a:pt x="141923" y="249555"/>
                </a:lnTo>
                <a:lnTo>
                  <a:pt x="224790" y="112395"/>
                </a:lnTo>
                <a:cubicBezTo>
                  <a:pt x="245745" y="122872"/>
                  <a:pt x="269558" y="127635"/>
                  <a:pt x="293370" y="126682"/>
                </a:cubicBezTo>
                <a:cubicBezTo>
                  <a:pt x="312420" y="126682"/>
                  <a:pt x="331470" y="124777"/>
                  <a:pt x="348615" y="122872"/>
                </a:cubicBezTo>
                <a:cubicBezTo>
                  <a:pt x="350520" y="122872"/>
                  <a:pt x="352425" y="122872"/>
                  <a:pt x="354330" y="122872"/>
                </a:cubicBezTo>
                <a:cubicBezTo>
                  <a:pt x="362903" y="122872"/>
                  <a:pt x="371475" y="123825"/>
                  <a:pt x="379095" y="126682"/>
                </a:cubicBezTo>
                <a:lnTo>
                  <a:pt x="326708" y="188595"/>
                </a:lnTo>
                <a:cubicBezTo>
                  <a:pt x="316230" y="200025"/>
                  <a:pt x="311468" y="215265"/>
                  <a:pt x="312420" y="230505"/>
                </a:cubicBezTo>
                <a:cubicBezTo>
                  <a:pt x="313373" y="245745"/>
                  <a:pt x="320993" y="259080"/>
                  <a:pt x="332423" y="269558"/>
                </a:cubicBezTo>
                <a:lnTo>
                  <a:pt x="332423" y="269558"/>
                </a:lnTo>
                <a:lnTo>
                  <a:pt x="332423" y="269558"/>
                </a:lnTo>
                <a:cubicBezTo>
                  <a:pt x="342900" y="278130"/>
                  <a:pt x="356235" y="282893"/>
                  <a:pt x="369570" y="282893"/>
                </a:cubicBezTo>
                <a:cubicBezTo>
                  <a:pt x="371475" y="282893"/>
                  <a:pt x="372428" y="282893"/>
                  <a:pt x="374333" y="282893"/>
                </a:cubicBezTo>
                <a:cubicBezTo>
                  <a:pt x="389573" y="281940"/>
                  <a:pt x="403860" y="274320"/>
                  <a:pt x="413385" y="262890"/>
                </a:cubicBezTo>
                <a:lnTo>
                  <a:pt x="478155" y="188595"/>
                </a:lnTo>
                <a:lnTo>
                  <a:pt x="478155" y="188595"/>
                </a:lnTo>
                <a:lnTo>
                  <a:pt x="488633" y="198120"/>
                </a:lnTo>
                <a:lnTo>
                  <a:pt x="641985" y="329565"/>
                </a:lnTo>
                <a:cubicBezTo>
                  <a:pt x="648653" y="335280"/>
                  <a:pt x="652463" y="344805"/>
                  <a:pt x="652463" y="353378"/>
                </a:cubicBezTo>
                <a:cubicBezTo>
                  <a:pt x="652463" y="354330"/>
                  <a:pt x="652463" y="357188"/>
                  <a:pt x="652463" y="357188"/>
                </a:cubicBezTo>
                <a:cubicBezTo>
                  <a:pt x="654368" y="377190"/>
                  <a:pt x="639128" y="394335"/>
                  <a:pt x="619125" y="396240"/>
                </a:cubicBezTo>
                <a:cubicBezTo>
                  <a:pt x="619125" y="396240"/>
                  <a:pt x="619125" y="396240"/>
                  <a:pt x="619125" y="396240"/>
                </a:cubicBezTo>
                <a:close/>
                <a:moveTo>
                  <a:pt x="665798" y="326708"/>
                </a:moveTo>
                <a:cubicBezTo>
                  <a:pt x="662940" y="321945"/>
                  <a:pt x="659130" y="318135"/>
                  <a:pt x="655320" y="314325"/>
                </a:cubicBezTo>
                <a:lnTo>
                  <a:pt x="477203" y="160972"/>
                </a:lnTo>
                <a:lnTo>
                  <a:pt x="399098" y="250508"/>
                </a:lnTo>
                <a:cubicBezTo>
                  <a:pt x="392430" y="258127"/>
                  <a:pt x="383858" y="262890"/>
                  <a:pt x="373380" y="263843"/>
                </a:cubicBezTo>
                <a:cubicBezTo>
                  <a:pt x="372428" y="263843"/>
                  <a:pt x="371475" y="263843"/>
                  <a:pt x="370523" y="263843"/>
                </a:cubicBezTo>
                <a:cubicBezTo>
                  <a:pt x="360998" y="263843"/>
                  <a:pt x="352425" y="260033"/>
                  <a:pt x="344805" y="254318"/>
                </a:cubicBezTo>
                <a:cubicBezTo>
                  <a:pt x="328613" y="240983"/>
                  <a:pt x="326708" y="218122"/>
                  <a:pt x="340043" y="201930"/>
                </a:cubicBezTo>
                <a:cubicBezTo>
                  <a:pt x="340043" y="201930"/>
                  <a:pt x="340995" y="200977"/>
                  <a:pt x="340995" y="200977"/>
                </a:cubicBezTo>
                <a:lnTo>
                  <a:pt x="416243" y="115252"/>
                </a:lnTo>
                <a:cubicBezTo>
                  <a:pt x="423863" y="106680"/>
                  <a:pt x="434340" y="102870"/>
                  <a:pt x="444818" y="102870"/>
                </a:cubicBezTo>
                <a:cubicBezTo>
                  <a:pt x="445770" y="102870"/>
                  <a:pt x="446723" y="102870"/>
                  <a:pt x="448628" y="102870"/>
                </a:cubicBezTo>
                <a:cubicBezTo>
                  <a:pt x="450533" y="102870"/>
                  <a:pt x="451485" y="103823"/>
                  <a:pt x="453390" y="103823"/>
                </a:cubicBezTo>
                <a:cubicBezTo>
                  <a:pt x="497205" y="112395"/>
                  <a:pt x="537210" y="127635"/>
                  <a:pt x="583883" y="127635"/>
                </a:cubicBezTo>
                <a:cubicBezTo>
                  <a:pt x="607695" y="127635"/>
                  <a:pt x="631508" y="123825"/>
                  <a:pt x="653415" y="115252"/>
                </a:cubicBezTo>
                <a:lnTo>
                  <a:pt x="708660" y="204788"/>
                </a:lnTo>
                <a:lnTo>
                  <a:pt x="734378" y="247650"/>
                </a:lnTo>
                <a:lnTo>
                  <a:pt x="665798" y="326708"/>
                </a:lnTo>
                <a:close/>
                <a:moveTo>
                  <a:pt x="779145" y="249555"/>
                </a:moveTo>
                <a:cubicBezTo>
                  <a:pt x="776288" y="251460"/>
                  <a:pt x="772478" y="252413"/>
                  <a:pt x="769620" y="252413"/>
                </a:cubicBezTo>
                <a:cubicBezTo>
                  <a:pt x="764858" y="252413"/>
                  <a:pt x="760095" y="250508"/>
                  <a:pt x="756285" y="246697"/>
                </a:cubicBezTo>
                <a:lnTo>
                  <a:pt x="750570" y="237172"/>
                </a:lnTo>
                <a:lnTo>
                  <a:pt x="724853" y="195263"/>
                </a:lnTo>
                <a:lnTo>
                  <a:pt x="664845" y="96202"/>
                </a:lnTo>
                <a:cubicBezTo>
                  <a:pt x="659130" y="87630"/>
                  <a:pt x="661988" y="77152"/>
                  <a:pt x="669608" y="71438"/>
                </a:cubicBezTo>
                <a:cubicBezTo>
                  <a:pt x="670560" y="71438"/>
                  <a:pt x="670560" y="70485"/>
                  <a:pt x="671513" y="70485"/>
                </a:cubicBezTo>
                <a:lnTo>
                  <a:pt x="744855" y="25717"/>
                </a:lnTo>
                <a:lnTo>
                  <a:pt x="852488" y="204788"/>
                </a:lnTo>
                <a:lnTo>
                  <a:pt x="779145" y="249555"/>
                </a:lnTo>
                <a:close/>
              </a:path>
            </a:pathLst>
          </a:custGeom>
          <a:solidFill>
            <a:schemeClr val="tx2"/>
          </a:solidFill>
          <a:ln w="6350" cap="flat">
            <a:solidFill>
              <a:schemeClr val="tx2"/>
            </a:solidFill>
            <a:prstDash val="solid"/>
            <a:miter/>
          </a:ln>
        </p:spPr>
        <p:txBody>
          <a:bodyPr rtlCol="0" anchor="ctr"/>
          <a:lstStyle/>
          <a:p>
            <a:endParaRPr lang="de-CH"/>
          </a:p>
        </p:txBody>
      </p:sp>
      <p:sp>
        <p:nvSpPr>
          <p:cNvPr id="81" name="Standard Text">
            <a:extLst>
              <a:ext uri="{FF2B5EF4-FFF2-40B4-BE49-F238E27FC236}">
                <a16:creationId xmlns:a16="http://schemas.microsoft.com/office/drawing/2014/main" id="{13175EE6-59F4-E5E3-C688-FF0BD4F777F9}"/>
              </a:ext>
            </a:extLst>
          </p:cNvPr>
          <p:cNvSpPr txBox="1">
            <a:spLocks/>
          </p:cNvSpPr>
          <p:nvPr/>
        </p:nvSpPr>
        <p:spPr bwMode="gray">
          <a:xfrm>
            <a:off x="8466117" y="5311519"/>
            <a:ext cx="1368000" cy="936000"/>
          </a:xfrm>
          <a:prstGeom prst="rect">
            <a:avLst/>
          </a:prstGeom>
          <a:noFill/>
        </p:spPr>
        <p:txBody>
          <a:bodyPr vert="horz" lIns="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algn="ctr"/>
            <a:r>
              <a:rPr lang="de-CH" sz="1200" err="1"/>
              <a:t>We</a:t>
            </a:r>
            <a:r>
              <a:rPr lang="de-CH" sz="1200"/>
              <a:t> </a:t>
            </a:r>
            <a:r>
              <a:rPr lang="de-CH" sz="1200" err="1"/>
              <a:t>put</a:t>
            </a:r>
            <a:r>
              <a:rPr lang="de-CH" sz="1200"/>
              <a:t> </a:t>
            </a:r>
            <a:r>
              <a:rPr lang="de-CH" sz="1200" err="1"/>
              <a:t>data</a:t>
            </a:r>
            <a:r>
              <a:rPr lang="de-CH" sz="1200"/>
              <a:t> at </a:t>
            </a:r>
            <a:r>
              <a:rPr lang="de-CH" sz="1200" err="1"/>
              <a:t>the</a:t>
            </a:r>
            <a:r>
              <a:rPr lang="de-CH" sz="1200"/>
              <a:t> </a:t>
            </a:r>
            <a:r>
              <a:rPr lang="de-CH" sz="1200" err="1"/>
              <a:t>heart</a:t>
            </a:r>
            <a:r>
              <a:rPr lang="de-CH" sz="1200"/>
              <a:t> </a:t>
            </a:r>
            <a:r>
              <a:rPr lang="de-CH" sz="1200" err="1"/>
              <a:t>of</a:t>
            </a:r>
            <a:r>
              <a:rPr lang="de-CH" sz="1200"/>
              <a:t> </a:t>
            </a:r>
            <a:r>
              <a:rPr lang="de-CH" sz="1200" err="1"/>
              <a:t>everything</a:t>
            </a:r>
            <a:r>
              <a:rPr lang="de-CH" sz="1200"/>
              <a:t> </a:t>
            </a:r>
            <a:r>
              <a:rPr lang="de-CH" sz="1200" err="1"/>
              <a:t>we</a:t>
            </a:r>
            <a:r>
              <a:rPr lang="de-CH" sz="1200"/>
              <a:t> do</a:t>
            </a:r>
          </a:p>
        </p:txBody>
      </p:sp>
      <p:grpSp>
        <p:nvGrpSpPr>
          <p:cNvPr id="82" name="Graphic 7" descr="Scientific Thought outline">
            <a:extLst>
              <a:ext uri="{FF2B5EF4-FFF2-40B4-BE49-F238E27FC236}">
                <a16:creationId xmlns:a16="http://schemas.microsoft.com/office/drawing/2014/main" id="{BED3710B-D187-F52E-999D-A4294A35596A}"/>
              </a:ext>
            </a:extLst>
          </p:cNvPr>
          <p:cNvGrpSpPr>
            <a:grpSpLocks noChangeAspect="1"/>
          </p:cNvGrpSpPr>
          <p:nvPr/>
        </p:nvGrpSpPr>
        <p:grpSpPr bwMode="gray">
          <a:xfrm>
            <a:off x="8967980" y="4655686"/>
            <a:ext cx="364237" cy="431999"/>
            <a:chOff x="11161905" y="2212371"/>
            <a:chExt cx="648009" cy="768563"/>
          </a:xfrm>
          <a:solidFill>
            <a:schemeClr val="tx2"/>
          </a:solidFill>
        </p:grpSpPr>
        <p:sp>
          <p:nvSpPr>
            <p:cNvPr id="83" name="Freeform: Shape 257">
              <a:extLst>
                <a:ext uri="{FF2B5EF4-FFF2-40B4-BE49-F238E27FC236}">
                  <a16:creationId xmlns:a16="http://schemas.microsoft.com/office/drawing/2014/main" id="{7DE987DD-B530-5D2F-0E22-543D8C542EB8}"/>
                </a:ext>
              </a:extLst>
            </p:cNvPr>
            <p:cNvSpPr/>
            <p:nvPr/>
          </p:nvSpPr>
          <p:spPr bwMode="gray">
            <a:xfrm>
              <a:off x="11257289" y="2282523"/>
              <a:ext cx="327935" cy="366052"/>
            </a:xfrm>
            <a:custGeom>
              <a:avLst/>
              <a:gdLst>
                <a:gd name="connsiteX0" fmla="*/ 323732 w 327935"/>
                <a:gd name="connsiteY0" fmla="*/ 91514 h 366052"/>
                <a:gd name="connsiteX1" fmla="*/ 274790 w 327935"/>
                <a:gd name="connsiteY1" fmla="*/ 71691 h 366052"/>
                <a:gd name="connsiteX2" fmla="*/ 223036 w 327935"/>
                <a:gd name="connsiteY2" fmla="*/ 79449 h 366052"/>
                <a:gd name="connsiteX3" fmla="*/ 162690 w 327935"/>
                <a:gd name="connsiteY3" fmla="*/ 0 h 366052"/>
                <a:gd name="connsiteX4" fmla="*/ 102524 w 327935"/>
                <a:gd name="connsiteY4" fmla="*/ 78802 h 366052"/>
                <a:gd name="connsiteX5" fmla="*/ 53140 w 327935"/>
                <a:gd name="connsiteY5" fmla="*/ 71691 h 366052"/>
                <a:gd name="connsiteX6" fmla="*/ 4209 w 327935"/>
                <a:gd name="connsiteY6" fmla="*/ 91514 h 366052"/>
                <a:gd name="connsiteX7" fmla="*/ 43642 w 327935"/>
                <a:gd name="connsiteY7" fmla="*/ 184352 h 366052"/>
                <a:gd name="connsiteX8" fmla="*/ 6775 w 327935"/>
                <a:gd name="connsiteY8" fmla="*/ 274539 h 366052"/>
                <a:gd name="connsiteX9" fmla="*/ 55703 w 327935"/>
                <a:gd name="connsiteY9" fmla="*/ 294372 h 366052"/>
                <a:gd name="connsiteX10" fmla="*/ 102690 w 327935"/>
                <a:gd name="connsiteY10" fmla="*/ 287846 h 366052"/>
                <a:gd name="connsiteX11" fmla="*/ 162674 w 327935"/>
                <a:gd name="connsiteY11" fmla="*/ 366052 h 366052"/>
                <a:gd name="connsiteX12" fmla="*/ 222832 w 327935"/>
                <a:gd name="connsiteY12" fmla="*/ 287252 h 366052"/>
                <a:gd name="connsiteX13" fmla="*/ 272206 w 327935"/>
                <a:gd name="connsiteY13" fmla="*/ 294372 h 366052"/>
                <a:gd name="connsiteX14" fmla="*/ 321147 w 327935"/>
                <a:gd name="connsiteY14" fmla="*/ 274539 h 366052"/>
                <a:gd name="connsiteX15" fmla="*/ 284285 w 327935"/>
                <a:gd name="connsiteY15" fmla="*/ 184352 h 366052"/>
                <a:gd name="connsiteX16" fmla="*/ 323732 w 327935"/>
                <a:gd name="connsiteY16" fmla="*/ 91514 h 366052"/>
                <a:gd name="connsiteX17" fmla="*/ 20059 w 327935"/>
                <a:gd name="connsiteY17" fmla="*/ 100698 h 366052"/>
                <a:gd name="connsiteX18" fmla="*/ 53143 w 327935"/>
                <a:gd name="connsiteY18" fmla="*/ 90013 h 366052"/>
                <a:gd name="connsiteX19" fmla="*/ 98166 w 327935"/>
                <a:gd name="connsiteY19" fmla="*/ 96568 h 366052"/>
                <a:gd name="connsiteX20" fmla="*/ 91186 w 327935"/>
                <a:gd name="connsiteY20" fmla="*/ 143788 h 366052"/>
                <a:gd name="connsiteX21" fmla="*/ 56735 w 327935"/>
                <a:gd name="connsiteY21" fmla="*/ 171657 h 366052"/>
                <a:gd name="connsiteX22" fmla="*/ 20059 w 327935"/>
                <a:gd name="connsiteY22" fmla="*/ 100698 h 366052"/>
                <a:gd name="connsiteX23" fmla="*/ 89817 w 327935"/>
                <a:gd name="connsiteY23" fmla="*/ 200435 h 366052"/>
                <a:gd name="connsiteX24" fmla="*/ 70044 w 327935"/>
                <a:gd name="connsiteY24" fmla="*/ 184166 h 366052"/>
                <a:gd name="connsiteX25" fmla="*/ 89761 w 327935"/>
                <a:gd name="connsiteY25" fmla="*/ 167657 h 366052"/>
                <a:gd name="connsiteX26" fmla="*/ 89484 w 327935"/>
                <a:gd name="connsiteY26" fmla="*/ 183026 h 366052"/>
                <a:gd name="connsiteX27" fmla="*/ 89817 w 327935"/>
                <a:gd name="connsiteY27" fmla="*/ 200435 h 366052"/>
                <a:gd name="connsiteX28" fmla="*/ 55734 w 327935"/>
                <a:gd name="connsiteY28" fmla="*/ 276063 h 366052"/>
                <a:gd name="connsiteX29" fmla="*/ 22651 w 327935"/>
                <a:gd name="connsiteY29" fmla="*/ 265388 h 366052"/>
                <a:gd name="connsiteX30" fmla="*/ 56901 w 327935"/>
                <a:gd name="connsiteY30" fmla="*/ 196872 h 366052"/>
                <a:gd name="connsiteX31" fmla="*/ 91390 w 327935"/>
                <a:gd name="connsiteY31" fmla="*/ 224209 h 366052"/>
                <a:gd name="connsiteX32" fmla="*/ 98314 w 327935"/>
                <a:gd name="connsiteY32" fmla="*/ 270114 h 366052"/>
                <a:gd name="connsiteX33" fmla="*/ 55734 w 327935"/>
                <a:gd name="connsiteY33" fmla="*/ 276067 h 366052"/>
                <a:gd name="connsiteX34" fmla="*/ 214169 w 327935"/>
                <a:gd name="connsiteY34" fmla="*/ 128616 h 366052"/>
                <a:gd name="connsiteX35" fmla="*/ 199274 w 327935"/>
                <a:gd name="connsiteY35" fmla="*/ 119616 h 366052"/>
                <a:gd name="connsiteX36" fmla="*/ 185187 w 327935"/>
                <a:gd name="connsiteY36" fmla="*/ 111847 h 366052"/>
                <a:gd name="connsiteX37" fmla="*/ 209801 w 327935"/>
                <a:gd name="connsiteY37" fmla="*/ 102497 h 366052"/>
                <a:gd name="connsiteX38" fmla="*/ 214169 w 327935"/>
                <a:gd name="connsiteY38" fmla="*/ 128623 h 366052"/>
                <a:gd name="connsiteX39" fmla="*/ 162675 w 327935"/>
                <a:gd name="connsiteY39" fmla="*/ 18306 h 366052"/>
                <a:gd name="connsiteX40" fmla="*/ 205532 w 327935"/>
                <a:gd name="connsiteY40" fmla="*/ 84681 h 366052"/>
                <a:gd name="connsiteX41" fmla="*/ 163961 w 327935"/>
                <a:gd name="connsiteY41" fmla="*/ 101255 h 366052"/>
                <a:gd name="connsiteX42" fmla="*/ 120040 w 327935"/>
                <a:gd name="connsiteY42" fmla="*/ 83893 h 366052"/>
                <a:gd name="connsiteX43" fmla="*/ 162675 w 327935"/>
                <a:gd name="connsiteY43" fmla="*/ 18306 h 366052"/>
                <a:gd name="connsiteX44" fmla="*/ 115717 w 327935"/>
                <a:gd name="connsiteY44" fmla="*/ 101670 h 366052"/>
                <a:gd name="connsiteX45" fmla="*/ 142738 w 327935"/>
                <a:gd name="connsiteY45" fmla="*/ 111854 h 366052"/>
                <a:gd name="connsiteX46" fmla="*/ 128648 w 327935"/>
                <a:gd name="connsiteY46" fmla="*/ 119595 h 366052"/>
                <a:gd name="connsiteX47" fmla="*/ 110941 w 327935"/>
                <a:gd name="connsiteY47" fmla="*/ 130372 h 366052"/>
                <a:gd name="connsiteX48" fmla="*/ 115716 w 327935"/>
                <a:gd name="connsiteY48" fmla="*/ 101670 h 366052"/>
                <a:gd name="connsiteX49" fmla="*/ 111183 w 327935"/>
                <a:gd name="connsiteY49" fmla="*/ 237432 h 366052"/>
                <a:gd name="connsiteX50" fmla="*/ 126085 w 327935"/>
                <a:gd name="connsiteY50" fmla="*/ 246430 h 366052"/>
                <a:gd name="connsiteX51" fmla="*/ 142414 w 327935"/>
                <a:gd name="connsiteY51" fmla="*/ 255383 h 366052"/>
                <a:gd name="connsiteX52" fmla="*/ 115867 w 327935"/>
                <a:gd name="connsiteY52" fmla="*/ 265105 h 366052"/>
                <a:gd name="connsiteX53" fmla="*/ 111182 w 327935"/>
                <a:gd name="connsiteY53" fmla="*/ 237432 h 366052"/>
                <a:gd name="connsiteX54" fmla="*/ 162675 w 327935"/>
                <a:gd name="connsiteY54" fmla="*/ 347748 h 366052"/>
                <a:gd name="connsiteX55" fmla="*/ 120234 w 327935"/>
                <a:gd name="connsiteY55" fmla="*/ 282893 h 366052"/>
                <a:gd name="connsiteX56" fmla="*/ 163961 w 327935"/>
                <a:gd name="connsiteY56" fmla="*/ 265974 h 366052"/>
                <a:gd name="connsiteX57" fmla="*/ 205321 w 327935"/>
                <a:gd name="connsiteY57" fmla="*/ 282159 h 366052"/>
                <a:gd name="connsiteX58" fmla="*/ 162675 w 327935"/>
                <a:gd name="connsiteY58" fmla="*/ 347748 h 366052"/>
                <a:gd name="connsiteX59" fmla="*/ 209643 w 327935"/>
                <a:gd name="connsiteY59" fmla="*/ 264346 h 366052"/>
                <a:gd name="connsiteX60" fmla="*/ 185510 w 327935"/>
                <a:gd name="connsiteY60" fmla="*/ 255383 h 366052"/>
                <a:gd name="connsiteX61" fmla="*/ 201839 w 327935"/>
                <a:gd name="connsiteY61" fmla="*/ 246430 h 366052"/>
                <a:gd name="connsiteX62" fmla="*/ 213936 w 327935"/>
                <a:gd name="connsiteY62" fmla="*/ 239172 h 366052"/>
                <a:gd name="connsiteX63" fmla="*/ 209648 w 327935"/>
                <a:gd name="connsiteY63" fmla="*/ 264346 h 366052"/>
                <a:gd name="connsiteX64" fmla="*/ 216290 w 327935"/>
                <a:gd name="connsiteY64" fmla="*/ 215959 h 366052"/>
                <a:gd name="connsiteX65" fmla="*/ 192628 w 327935"/>
                <a:gd name="connsiteY65" fmla="*/ 230616 h 366052"/>
                <a:gd name="connsiteX66" fmla="*/ 163935 w 327935"/>
                <a:gd name="connsiteY66" fmla="*/ 245810 h 366052"/>
                <a:gd name="connsiteX67" fmla="*/ 135239 w 327935"/>
                <a:gd name="connsiteY67" fmla="*/ 230616 h 366052"/>
                <a:gd name="connsiteX68" fmla="*/ 108885 w 327935"/>
                <a:gd name="connsiteY68" fmla="*/ 214138 h 366052"/>
                <a:gd name="connsiteX69" fmla="*/ 107792 w 327935"/>
                <a:gd name="connsiteY69" fmla="*/ 183068 h 366052"/>
                <a:gd name="connsiteX70" fmla="*/ 108718 w 327935"/>
                <a:gd name="connsiteY70" fmla="*/ 153819 h 366052"/>
                <a:gd name="connsiteX71" fmla="*/ 137769 w 327935"/>
                <a:gd name="connsiteY71" fmla="*/ 135513 h 366052"/>
                <a:gd name="connsiteX72" fmla="*/ 163937 w 327935"/>
                <a:gd name="connsiteY72" fmla="*/ 121626 h 366052"/>
                <a:gd name="connsiteX73" fmla="*/ 190096 w 327935"/>
                <a:gd name="connsiteY73" fmla="*/ 135513 h 366052"/>
                <a:gd name="connsiteX74" fmla="*/ 216431 w 327935"/>
                <a:gd name="connsiteY74" fmla="*/ 151991 h 366052"/>
                <a:gd name="connsiteX75" fmla="*/ 217523 w 327935"/>
                <a:gd name="connsiteY75" fmla="*/ 183066 h 366052"/>
                <a:gd name="connsiteX76" fmla="*/ 216290 w 327935"/>
                <a:gd name="connsiteY76" fmla="*/ 215960 h 366052"/>
                <a:gd name="connsiteX77" fmla="*/ 305300 w 327935"/>
                <a:gd name="connsiteY77" fmla="*/ 265394 h 366052"/>
                <a:gd name="connsiteX78" fmla="*/ 272208 w 327935"/>
                <a:gd name="connsiteY78" fmla="*/ 276069 h 366052"/>
                <a:gd name="connsiteX79" fmla="*/ 227194 w 327935"/>
                <a:gd name="connsiteY79" fmla="*/ 269515 h 366052"/>
                <a:gd name="connsiteX80" fmla="*/ 233802 w 327935"/>
                <a:gd name="connsiteY80" fmla="*/ 226146 h 366052"/>
                <a:gd name="connsiteX81" fmla="*/ 271051 w 327935"/>
                <a:gd name="connsiteY81" fmla="*/ 196878 h 366052"/>
                <a:gd name="connsiteX82" fmla="*/ 305300 w 327935"/>
                <a:gd name="connsiteY82" fmla="*/ 265392 h 366052"/>
                <a:gd name="connsiteX83" fmla="*/ 235534 w 327935"/>
                <a:gd name="connsiteY83" fmla="*/ 165648 h 366052"/>
                <a:gd name="connsiteX84" fmla="*/ 257869 w 327935"/>
                <a:gd name="connsiteY84" fmla="*/ 184166 h 366052"/>
                <a:gd name="connsiteX85" fmla="*/ 235461 w 327935"/>
                <a:gd name="connsiteY85" fmla="*/ 202487 h 366052"/>
                <a:gd name="connsiteX86" fmla="*/ 235867 w 327935"/>
                <a:gd name="connsiteY86" fmla="*/ 183045 h 366052"/>
                <a:gd name="connsiteX87" fmla="*/ 235534 w 327935"/>
                <a:gd name="connsiteY87" fmla="*/ 165648 h 366052"/>
                <a:gd name="connsiteX88" fmla="*/ 271181 w 327935"/>
                <a:gd name="connsiteY88" fmla="*/ 171620 h 366052"/>
                <a:gd name="connsiteX89" fmla="*/ 233988 w 327935"/>
                <a:gd name="connsiteY89" fmla="*/ 141844 h 366052"/>
                <a:gd name="connsiteX90" fmla="*/ 227321 w 327935"/>
                <a:gd name="connsiteY90" fmla="*/ 97180 h 366052"/>
                <a:gd name="connsiteX91" fmla="*/ 274769 w 327935"/>
                <a:gd name="connsiteY91" fmla="*/ 89986 h 366052"/>
                <a:gd name="connsiteX92" fmla="*/ 307862 w 327935"/>
                <a:gd name="connsiteY92" fmla="*/ 100661 h 366052"/>
                <a:gd name="connsiteX93" fmla="*/ 271179 w 327935"/>
                <a:gd name="connsiteY93" fmla="*/ 171620 h 36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27935" h="366052">
                  <a:moveTo>
                    <a:pt x="323732" y="91514"/>
                  </a:moveTo>
                  <a:cubicBezTo>
                    <a:pt x="315992" y="78116"/>
                    <a:pt x="298433" y="71691"/>
                    <a:pt x="274790" y="71691"/>
                  </a:cubicBezTo>
                  <a:cubicBezTo>
                    <a:pt x="257279" y="72054"/>
                    <a:pt x="239885" y="74661"/>
                    <a:pt x="223036" y="79449"/>
                  </a:cubicBezTo>
                  <a:cubicBezTo>
                    <a:pt x="209838" y="31479"/>
                    <a:pt x="187645" y="0"/>
                    <a:pt x="162690" y="0"/>
                  </a:cubicBezTo>
                  <a:cubicBezTo>
                    <a:pt x="137734" y="0"/>
                    <a:pt x="115731" y="31193"/>
                    <a:pt x="102524" y="78802"/>
                  </a:cubicBezTo>
                  <a:cubicBezTo>
                    <a:pt x="86421" y="74394"/>
                    <a:pt x="69832" y="72005"/>
                    <a:pt x="53140" y="71691"/>
                  </a:cubicBezTo>
                  <a:cubicBezTo>
                    <a:pt x="29498" y="71691"/>
                    <a:pt x="11938" y="78116"/>
                    <a:pt x="4209" y="91514"/>
                  </a:cubicBezTo>
                  <a:cubicBezTo>
                    <a:pt x="-8417" y="113382"/>
                    <a:pt x="8125" y="148640"/>
                    <a:pt x="43642" y="184352"/>
                  </a:cubicBezTo>
                  <a:cubicBezTo>
                    <a:pt x="9924" y="219145"/>
                    <a:pt x="-5537" y="253245"/>
                    <a:pt x="6775" y="274539"/>
                  </a:cubicBezTo>
                  <a:cubicBezTo>
                    <a:pt x="14503" y="287890"/>
                    <a:pt x="32063" y="294372"/>
                    <a:pt x="55703" y="294372"/>
                  </a:cubicBezTo>
                  <a:cubicBezTo>
                    <a:pt x="71570" y="294086"/>
                    <a:pt x="87345" y="291895"/>
                    <a:pt x="102690" y="287846"/>
                  </a:cubicBezTo>
                  <a:cubicBezTo>
                    <a:pt x="115930" y="335121"/>
                    <a:pt x="137742" y="366052"/>
                    <a:pt x="162674" y="366052"/>
                  </a:cubicBezTo>
                  <a:cubicBezTo>
                    <a:pt x="187605" y="366052"/>
                    <a:pt x="209614" y="334861"/>
                    <a:pt x="222832" y="287252"/>
                  </a:cubicBezTo>
                  <a:cubicBezTo>
                    <a:pt x="238931" y="291663"/>
                    <a:pt x="255517" y="294055"/>
                    <a:pt x="272206" y="294372"/>
                  </a:cubicBezTo>
                  <a:cubicBezTo>
                    <a:pt x="295848" y="294372"/>
                    <a:pt x="313408" y="287938"/>
                    <a:pt x="321147" y="274539"/>
                  </a:cubicBezTo>
                  <a:cubicBezTo>
                    <a:pt x="333457" y="253217"/>
                    <a:pt x="317989" y="219145"/>
                    <a:pt x="284285" y="184352"/>
                  </a:cubicBezTo>
                  <a:cubicBezTo>
                    <a:pt x="319806" y="148640"/>
                    <a:pt x="336348" y="113382"/>
                    <a:pt x="323732" y="91514"/>
                  </a:cubicBezTo>
                  <a:close/>
                  <a:moveTo>
                    <a:pt x="20059" y="100698"/>
                  </a:moveTo>
                  <a:cubicBezTo>
                    <a:pt x="23974" y="93912"/>
                    <a:pt x="36036" y="90013"/>
                    <a:pt x="53143" y="90013"/>
                  </a:cubicBezTo>
                  <a:cubicBezTo>
                    <a:pt x="68365" y="90320"/>
                    <a:pt x="83489" y="92522"/>
                    <a:pt x="98166" y="96568"/>
                  </a:cubicBezTo>
                  <a:cubicBezTo>
                    <a:pt x="94866" y="112148"/>
                    <a:pt x="92534" y="127919"/>
                    <a:pt x="91186" y="143788"/>
                  </a:cubicBezTo>
                  <a:cubicBezTo>
                    <a:pt x="79171" y="152400"/>
                    <a:pt x="67667" y="161706"/>
                    <a:pt x="56735" y="171657"/>
                  </a:cubicBezTo>
                  <a:cubicBezTo>
                    <a:pt x="25613" y="140381"/>
                    <a:pt x="13126" y="112735"/>
                    <a:pt x="20059" y="100698"/>
                  </a:cubicBezTo>
                  <a:close/>
                  <a:moveTo>
                    <a:pt x="89817" y="200435"/>
                  </a:moveTo>
                  <a:cubicBezTo>
                    <a:pt x="82704" y="194974"/>
                    <a:pt x="76114" y="189550"/>
                    <a:pt x="70044" y="184166"/>
                  </a:cubicBezTo>
                  <a:cubicBezTo>
                    <a:pt x="76061" y="178713"/>
                    <a:pt x="82651" y="173185"/>
                    <a:pt x="89761" y="167657"/>
                  </a:cubicBezTo>
                  <a:cubicBezTo>
                    <a:pt x="89596" y="172731"/>
                    <a:pt x="89484" y="177841"/>
                    <a:pt x="89484" y="183026"/>
                  </a:cubicBezTo>
                  <a:cubicBezTo>
                    <a:pt x="89497" y="188904"/>
                    <a:pt x="89607" y="194707"/>
                    <a:pt x="89817" y="200435"/>
                  </a:cubicBezTo>
                  <a:close/>
                  <a:moveTo>
                    <a:pt x="55734" y="276063"/>
                  </a:moveTo>
                  <a:cubicBezTo>
                    <a:pt x="38628" y="276063"/>
                    <a:pt x="26566" y="272165"/>
                    <a:pt x="22651" y="265388"/>
                  </a:cubicBezTo>
                  <a:cubicBezTo>
                    <a:pt x="15874" y="253695"/>
                    <a:pt x="27519" y="227132"/>
                    <a:pt x="56901" y="196872"/>
                  </a:cubicBezTo>
                  <a:cubicBezTo>
                    <a:pt x="67865" y="206636"/>
                    <a:pt x="79381" y="215763"/>
                    <a:pt x="91390" y="224209"/>
                  </a:cubicBezTo>
                  <a:cubicBezTo>
                    <a:pt x="92772" y="239636"/>
                    <a:pt x="95085" y="254965"/>
                    <a:pt x="98314" y="270114"/>
                  </a:cubicBezTo>
                  <a:cubicBezTo>
                    <a:pt x="84410" y="273795"/>
                    <a:pt x="70114" y="275794"/>
                    <a:pt x="55734" y="276067"/>
                  </a:cubicBezTo>
                  <a:close/>
                  <a:moveTo>
                    <a:pt x="214169" y="128616"/>
                  </a:moveTo>
                  <a:cubicBezTo>
                    <a:pt x="209325" y="125553"/>
                    <a:pt x="204361" y="122552"/>
                    <a:pt x="199274" y="119616"/>
                  </a:cubicBezTo>
                  <a:cubicBezTo>
                    <a:pt x="194574" y="116902"/>
                    <a:pt x="189870" y="114340"/>
                    <a:pt x="185187" y="111847"/>
                  </a:cubicBezTo>
                  <a:cubicBezTo>
                    <a:pt x="193519" y="108331"/>
                    <a:pt x="201747" y="105210"/>
                    <a:pt x="209801" y="102497"/>
                  </a:cubicBezTo>
                  <a:cubicBezTo>
                    <a:pt x="211517" y="110711"/>
                    <a:pt x="212973" y="119420"/>
                    <a:pt x="214169" y="128623"/>
                  </a:cubicBezTo>
                  <a:close/>
                  <a:moveTo>
                    <a:pt x="162675" y="18306"/>
                  </a:moveTo>
                  <a:cubicBezTo>
                    <a:pt x="176440" y="18306"/>
                    <a:pt x="194028" y="42595"/>
                    <a:pt x="205532" y="84681"/>
                  </a:cubicBezTo>
                  <a:cubicBezTo>
                    <a:pt x="191368" y="89400"/>
                    <a:pt x="177487" y="94934"/>
                    <a:pt x="163961" y="101255"/>
                  </a:cubicBezTo>
                  <a:cubicBezTo>
                    <a:pt x="149688" y="94578"/>
                    <a:pt x="135021" y="88780"/>
                    <a:pt x="120040" y="83893"/>
                  </a:cubicBezTo>
                  <a:cubicBezTo>
                    <a:pt x="131543" y="42303"/>
                    <a:pt x="148911" y="18306"/>
                    <a:pt x="162675" y="18306"/>
                  </a:cubicBezTo>
                  <a:close/>
                  <a:moveTo>
                    <a:pt x="115717" y="101670"/>
                  </a:moveTo>
                  <a:cubicBezTo>
                    <a:pt x="124530" y="104596"/>
                    <a:pt x="133565" y="107994"/>
                    <a:pt x="142738" y="111854"/>
                  </a:cubicBezTo>
                  <a:cubicBezTo>
                    <a:pt x="138044" y="114347"/>
                    <a:pt x="133352" y="116909"/>
                    <a:pt x="128648" y="119595"/>
                  </a:cubicBezTo>
                  <a:cubicBezTo>
                    <a:pt x="122582" y="123113"/>
                    <a:pt x="116680" y="126706"/>
                    <a:pt x="110941" y="130372"/>
                  </a:cubicBezTo>
                  <a:cubicBezTo>
                    <a:pt x="112207" y="120188"/>
                    <a:pt x="113866" y="110623"/>
                    <a:pt x="115716" y="101670"/>
                  </a:cubicBezTo>
                  <a:close/>
                  <a:moveTo>
                    <a:pt x="111183" y="237432"/>
                  </a:moveTo>
                  <a:cubicBezTo>
                    <a:pt x="116025" y="240498"/>
                    <a:pt x="120992" y="243497"/>
                    <a:pt x="126085" y="246430"/>
                  </a:cubicBezTo>
                  <a:cubicBezTo>
                    <a:pt x="131527" y="249578"/>
                    <a:pt x="136980" y="252532"/>
                    <a:pt x="142414" y="255383"/>
                  </a:cubicBezTo>
                  <a:cubicBezTo>
                    <a:pt x="133397" y="259098"/>
                    <a:pt x="124520" y="262328"/>
                    <a:pt x="115867" y="265105"/>
                  </a:cubicBezTo>
                  <a:cubicBezTo>
                    <a:pt x="114022" y="256467"/>
                    <a:pt x="112449" y="247218"/>
                    <a:pt x="111182" y="237432"/>
                  </a:cubicBezTo>
                  <a:close/>
                  <a:moveTo>
                    <a:pt x="162675" y="347748"/>
                  </a:moveTo>
                  <a:cubicBezTo>
                    <a:pt x="149078" y="347748"/>
                    <a:pt x="131748" y="324031"/>
                    <a:pt x="120234" y="282893"/>
                  </a:cubicBezTo>
                  <a:cubicBezTo>
                    <a:pt x="135144" y="278159"/>
                    <a:pt x="149748" y="272508"/>
                    <a:pt x="163961" y="265974"/>
                  </a:cubicBezTo>
                  <a:cubicBezTo>
                    <a:pt x="177421" y="272169"/>
                    <a:pt x="191231" y="277574"/>
                    <a:pt x="205321" y="282159"/>
                  </a:cubicBezTo>
                  <a:cubicBezTo>
                    <a:pt x="193805" y="323755"/>
                    <a:pt x="176273" y="347748"/>
                    <a:pt x="162675" y="347748"/>
                  </a:cubicBezTo>
                  <a:close/>
                  <a:moveTo>
                    <a:pt x="209643" y="264346"/>
                  </a:moveTo>
                  <a:cubicBezTo>
                    <a:pt x="201756" y="261763"/>
                    <a:pt x="193684" y="258754"/>
                    <a:pt x="185510" y="255383"/>
                  </a:cubicBezTo>
                  <a:cubicBezTo>
                    <a:pt x="190946" y="252532"/>
                    <a:pt x="196387" y="249573"/>
                    <a:pt x="201839" y="246430"/>
                  </a:cubicBezTo>
                  <a:cubicBezTo>
                    <a:pt x="205950" y="244049"/>
                    <a:pt x="209967" y="241626"/>
                    <a:pt x="213936" y="239172"/>
                  </a:cubicBezTo>
                  <a:cubicBezTo>
                    <a:pt x="212733" y="248047"/>
                    <a:pt x="211304" y="256439"/>
                    <a:pt x="209648" y="264346"/>
                  </a:cubicBezTo>
                  <a:close/>
                  <a:moveTo>
                    <a:pt x="216290" y="215959"/>
                  </a:moveTo>
                  <a:cubicBezTo>
                    <a:pt x="208848" y="220904"/>
                    <a:pt x="200960" y="225811"/>
                    <a:pt x="192628" y="230616"/>
                  </a:cubicBezTo>
                  <a:cubicBezTo>
                    <a:pt x="183112" y="236124"/>
                    <a:pt x="173497" y="241180"/>
                    <a:pt x="163935" y="245810"/>
                  </a:cubicBezTo>
                  <a:cubicBezTo>
                    <a:pt x="154403" y="241200"/>
                    <a:pt x="144783" y="236125"/>
                    <a:pt x="135239" y="230616"/>
                  </a:cubicBezTo>
                  <a:cubicBezTo>
                    <a:pt x="125891" y="225246"/>
                    <a:pt x="117123" y="219692"/>
                    <a:pt x="108885" y="214138"/>
                  </a:cubicBezTo>
                  <a:cubicBezTo>
                    <a:pt x="108182" y="204214"/>
                    <a:pt x="107792" y="193862"/>
                    <a:pt x="107792" y="183068"/>
                  </a:cubicBezTo>
                  <a:cubicBezTo>
                    <a:pt x="107792" y="172938"/>
                    <a:pt x="108101" y="163189"/>
                    <a:pt x="108718" y="153819"/>
                  </a:cubicBezTo>
                  <a:cubicBezTo>
                    <a:pt x="117726" y="147634"/>
                    <a:pt x="127398" y="141503"/>
                    <a:pt x="137769" y="135513"/>
                  </a:cubicBezTo>
                  <a:cubicBezTo>
                    <a:pt x="146461" y="130541"/>
                    <a:pt x="155217" y="125904"/>
                    <a:pt x="163937" y="121626"/>
                  </a:cubicBezTo>
                  <a:cubicBezTo>
                    <a:pt x="172658" y="125857"/>
                    <a:pt x="181403" y="130496"/>
                    <a:pt x="190096" y="135513"/>
                  </a:cubicBezTo>
                  <a:cubicBezTo>
                    <a:pt x="199472" y="140876"/>
                    <a:pt x="208251" y="146369"/>
                    <a:pt x="216431" y="151991"/>
                  </a:cubicBezTo>
                  <a:cubicBezTo>
                    <a:pt x="217126" y="161917"/>
                    <a:pt x="217523" y="172269"/>
                    <a:pt x="217523" y="183066"/>
                  </a:cubicBezTo>
                  <a:cubicBezTo>
                    <a:pt x="217520" y="194528"/>
                    <a:pt x="217077" y="205489"/>
                    <a:pt x="216290" y="215960"/>
                  </a:cubicBezTo>
                  <a:close/>
                  <a:moveTo>
                    <a:pt x="305300" y="265394"/>
                  </a:moveTo>
                  <a:cubicBezTo>
                    <a:pt x="301385" y="272171"/>
                    <a:pt x="289324" y="276069"/>
                    <a:pt x="272208" y="276069"/>
                  </a:cubicBezTo>
                  <a:cubicBezTo>
                    <a:pt x="256989" y="275763"/>
                    <a:pt x="241868" y="273561"/>
                    <a:pt x="227194" y="269515"/>
                  </a:cubicBezTo>
                  <a:cubicBezTo>
                    <a:pt x="230229" y="255198"/>
                    <a:pt x="232435" y="240718"/>
                    <a:pt x="233802" y="226146"/>
                  </a:cubicBezTo>
                  <a:cubicBezTo>
                    <a:pt x="246805" y="217160"/>
                    <a:pt x="259245" y="207386"/>
                    <a:pt x="271051" y="196878"/>
                  </a:cubicBezTo>
                  <a:cubicBezTo>
                    <a:pt x="300403" y="227136"/>
                    <a:pt x="312048" y="253698"/>
                    <a:pt x="305300" y="265392"/>
                  </a:cubicBezTo>
                  <a:close/>
                  <a:moveTo>
                    <a:pt x="235534" y="165648"/>
                  </a:moveTo>
                  <a:cubicBezTo>
                    <a:pt x="243652" y="171834"/>
                    <a:pt x="251113" y="178046"/>
                    <a:pt x="257869" y="184166"/>
                  </a:cubicBezTo>
                  <a:cubicBezTo>
                    <a:pt x="251070" y="190232"/>
                    <a:pt x="243601" y="196339"/>
                    <a:pt x="235461" y="202487"/>
                  </a:cubicBezTo>
                  <a:cubicBezTo>
                    <a:pt x="235731" y="196081"/>
                    <a:pt x="235866" y="189600"/>
                    <a:pt x="235867" y="183045"/>
                  </a:cubicBezTo>
                  <a:cubicBezTo>
                    <a:pt x="235855" y="177175"/>
                    <a:pt x="235745" y="171377"/>
                    <a:pt x="235534" y="165648"/>
                  </a:cubicBezTo>
                  <a:close/>
                  <a:moveTo>
                    <a:pt x="271181" y="171620"/>
                  </a:moveTo>
                  <a:cubicBezTo>
                    <a:pt x="259414" y="160932"/>
                    <a:pt x="246993" y="150987"/>
                    <a:pt x="233988" y="141844"/>
                  </a:cubicBezTo>
                  <a:cubicBezTo>
                    <a:pt x="232640" y="126839"/>
                    <a:pt x="230413" y="111925"/>
                    <a:pt x="227321" y="97180"/>
                  </a:cubicBezTo>
                  <a:cubicBezTo>
                    <a:pt x="242762" y="92750"/>
                    <a:pt x="258709" y="90331"/>
                    <a:pt x="274769" y="89986"/>
                  </a:cubicBezTo>
                  <a:cubicBezTo>
                    <a:pt x="291914" y="89986"/>
                    <a:pt x="303946" y="93845"/>
                    <a:pt x="307862" y="100661"/>
                  </a:cubicBezTo>
                  <a:cubicBezTo>
                    <a:pt x="314798" y="112661"/>
                    <a:pt x="302339" y="140344"/>
                    <a:pt x="271179" y="171620"/>
                  </a:cubicBezTo>
                  <a:close/>
                </a:path>
              </a:pathLst>
            </a:custGeom>
            <a:grpFill/>
            <a:ln w="6350" cap="flat">
              <a:solidFill>
                <a:schemeClr val="tx2"/>
              </a:solidFill>
              <a:prstDash val="solid"/>
              <a:miter/>
            </a:ln>
          </p:spPr>
          <p:txBody>
            <a:bodyPr rtlCol="0" anchor="ctr"/>
            <a:lstStyle/>
            <a:p>
              <a:endParaRPr lang="de-CH"/>
            </a:p>
          </p:txBody>
        </p:sp>
        <p:sp>
          <p:nvSpPr>
            <p:cNvPr id="84" name="Freeform: Shape 258">
              <a:extLst>
                <a:ext uri="{FF2B5EF4-FFF2-40B4-BE49-F238E27FC236}">
                  <a16:creationId xmlns:a16="http://schemas.microsoft.com/office/drawing/2014/main" id="{BBD93DAC-ECCE-1E1D-1FBB-FB8B9EC05652}"/>
                </a:ext>
              </a:extLst>
            </p:cNvPr>
            <p:cNvSpPr/>
            <p:nvPr/>
          </p:nvSpPr>
          <p:spPr bwMode="gray">
            <a:xfrm>
              <a:off x="11392645" y="2438125"/>
              <a:ext cx="54603" cy="54904"/>
            </a:xfrm>
            <a:custGeom>
              <a:avLst/>
              <a:gdLst>
                <a:gd name="connsiteX0" fmla="*/ 27292 w 54603"/>
                <a:gd name="connsiteY0" fmla="*/ 0 h 54904"/>
                <a:gd name="connsiteX1" fmla="*/ 0 w 54603"/>
                <a:gd name="connsiteY1" fmla="*/ 27614 h 54904"/>
                <a:gd name="connsiteX2" fmla="*/ 27292 w 54603"/>
                <a:gd name="connsiteY2" fmla="*/ 54905 h 54904"/>
                <a:gd name="connsiteX3" fmla="*/ 27333 w 54603"/>
                <a:gd name="connsiteY3" fmla="*/ 54905 h 54904"/>
                <a:gd name="connsiteX4" fmla="*/ 54603 w 54603"/>
                <a:gd name="connsiteY4" fmla="*/ 27270 h 54904"/>
                <a:gd name="connsiteX5" fmla="*/ 27288 w 54603"/>
                <a:gd name="connsiteY5" fmla="*/ 0 h 5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03" h="54904">
                  <a:moveTo>
                    <a:pt x="27292" y="0"/>
                  </a:moveTo>
                  <a:cubicBezTo>
                    <a:pt x="12130" y="90"/>
                    <a:pt x="-89" y="12453"/>
                    <a:pt x="0" y="27614"/>
                  </a:cubicBezTo>
                  <a:cubicBezTo>
                    <a:pt x="89" y="42650"/>
                    <a:pt x="12256" y="54816"/>
                    <a:pt x="27292" y="54905"/>
                  </a:cubicBezTo>
                  <a:lnTo>
                    <a:pt x="27333" y="54905"/>
                  </a:lnTo>
                  <a:cubicBezTo>
                    <a:pt x="42495" y="54804"/>
                    <a:pt x="54704" y="42431"/>
                    <a:pt x="54603" y="27270"/>
                  </a:cubicBezTo>
                  <a:cubicBezTo>
                    <a:pt x="54503" y="12233"/>
                    <a:pt x="42325" y="75"/>
                    <a:pt x="27288" y="0"/>
                  </a:cubicBezTo>
                  <a:close/>
                </a:path>
              </a:pathLst>
            </a:custGeom>
            <a:grpFill/>
            <a:ln w="6350" cap="flat">
              <a:solidFill>
                <a:schemeClr val="tx2"/>
              </a:solidFill>
              <a:prstDash val="solid"/>
              <a:miter/>
            </a:ln>
          </p:spPr>
          <p:txBody>
            <a:bodyPr rtlCol="0" anchor="ctr"/>
            <a:lstStyle/>
            <a:p>
              <a:endParaRPr lang="de-CH"/>
            </a:p>
          </p:txBody>
        </p:sp>
        <p:sp>
          <p:nvSpPr>
            <p:cNvPr id="85" name="Freeform: Shape 262">
              <a:extLst>
                <a:ext uri="{FF2B5EF4-FFF2-40B4-BE49-F238E27FC236}">
                  <a16:creationId xmlns:a16="http://schemas.microsoft.com/office/drawing/2014/main" id="{08841910-B69C-D307-E31E-3AAC91957179}"/>
                </a:ext>
              </a:extLst>
            </p:cNvPr>
            <p:cNvSpPr/>
            <p:nvPr/>
          </p:nvSpPr>
          <p:spPr bwMode="gray">
            <a:xfrm>
              <a:off x="11161905" y="2212371"/>
              <a:ext cx="648009" cy="768563"/>
            </a:xfrm>
            <a:custGeom>
              <a:avLst/>
              <a:gdLst>
                <a:gd name="connsiteX0" fmla="*/ 572671 w 648009"/>
                <a:gd name="connsiteY0" fmla="*/ 301704 h 768563"/>
                <a:gd name="connsiteX1" fmla="*/ 572671 w 648009"/>
                <a:gd name="connsiteY1" fmla="*/ 296942 h 768563"/>
                <a:gd name="connsiteX2" fmla="*/ 296875 w 648009"/>
                <a:gd name="connsiteY2" fmla="*/ 190 h 768563"/>
                <a:gd name="connsiteX3" fmla="*/ 286245 w 648009"/>
                <a:gd name="connsiteY3" fmla="*/ 0 h 768563"/>
                <a:gd name="connsiteX4" fmla="*/ 191 w 648009"/>
                <a:gd name="connsiteY4" fmla="*/ 276054 h 768563"/>
                <a:gd name="connsiteX5" fmla="*/ 191 w 648009"/>
                <a:gd name="connsiteY5" fmla="*/ 296949 h 768563"/>
                <a:gd name="connsiteX6" fmla="*/ 112591 w 648009"/>
                <a:gd name="connsiteY6" fmla="*/ 527515 h 768563"/>
                <a:gd name="connsiteX7" fmla="*/ 112591 w 648009"/>
                <a:gd name="connsiteY7" fmla="*/ 768564 h 768563"/>
                <a:gd name="connsiteX8" fmla="*/ 413596 w 648009"/>
                <a:gd name="connsiteY8" fmla="*/ 768564 h 768563"/>
                <a:gd name="connsiteX9" fmla="*/ 413596 w 648009"/>
                <a:gd name="connsiteY9" fmla="*/ 654232 h 768563"/>
                <a:gd name="connsiteX10" fmla="*/ 460289 w 648009"/>
                <a:gd name="connsiteY10" fmla="*/ 654232 h 768563"/>
                <a:gd name="connsiteX11" fmla="*/ 572684 w 648009"/>
                <a:gd name="connsiteY11" fmla="*/ 541822 h 768563"/>
                <a:gd name="connsiteX12" fmla="*/ 572667 w 648009"/>
                <a:gd name="connsiteY12" fmla="*/ 539900 h 768563"/>
                <a:gd name="connsiteX13" fmla="*/ 572667 w 648009"/>
                <a:gd name="connsiteY13" fmla="*/ 482735 h 768563"/>
                <a:gd name="connsiteX14" fmla="*/ 614577 w 648009"/>
                <a:gd name="connsiteY14" fmla="*/ 482735 h 768563"/>
                <a:gd name="connsiteX15" fmla="*/ 638390 w 648009"/>
                <a:gd name="connsiteY15" fmla="*/ 416040 h 768563"/>
                <a:gd name="connsiteX16" fmla="*/ 627229 w 648009"/>
                <a:gd name="connsiteY16" fmla="*/ 453175 h 768563"/>
                <a:gd name="connsiteX17" fmla="*/ 613286 w 648009"/>
                <a:gd name="connsiteY17" fmla="*/ 463681 h 768563"/>
                <a:gd name="connsiteX18" fmla="*/ 553621 w 648009"/>
                <a:gd name="connsiteY18" fmla="*/ 463681 h 768563"/>
                <a:gd name="connsiteX19" fmla="*/ 553621 w 648009"/>
                <a:gd name="connsiteY19" fmla="*/ 482731 h 768563"/>
                <a:gd name="connsiteX20" fmla="*/ 553621 w 648009"/>
                <a:gd name="connsiteY20" fmla="*/ 540206 h 768563"/>
                <a:gd name="connsiteX21" fmla="*/ 553635 w 648009"/>
                <a:gd name="connsiteY21" fmla="*/ 541815 h 768563"/>
                <a:gd name="connsiteX22" fmla="*/ 460267 w 648009"/>
                <a:gd name="connsiteY22" fmla="*/ 635178 h 768563"/>
                <a:gd name="connsiteX23" fmla="*/ 394545 w 648009"/>
                <a:gd name="connsiteY23" fmla="*/ 635178 h 768563"/>
                <a:gd name="connsiteX24" fmla="*/ 394545 w 648009"/>
                <a:gd name="connsiteY24" fmla="*/ 749514 h 768563"/>
                <a:gd name="connsiteX25" fmla="*/ 131641 w 648009"/>
                <a:gd name="connsiteY25" fmla="*/ 749514 h 768563"/>
                <a:gd name="connsiteX26" fmla="*/ 131641 w 648009"/>
                <a:gd name="connsiteY26" fmla="*/ 518179 h 768563"/>
                <a:gd name="connsiteX27" fmla="*/ 124262 w 648009"/>
                <a:gd name="connsiteY27" fmla="*/ 512458 h 768563"/>
                <a:gd name="connsiteX28" fmla="*/ 19241 w 648009"/>
                <a:gd name="connsiteY28" fmla="*/ 297023 h 768563"/>
                <a:gd name="connsiteX29" fmla="*/ 19241 w 648009"/>
                <a:gd name="connsiteY29" fmla="*/ 296635 h 768563"/>
                <a:gd name="connsiteX30" fmla="*/ 19226 w 648009"/>
                <a:gd name="connsiteY30" fmla="*/ 296248 h 768563"/>
                <a:gd name="connsiteX31" fmla="*/ 19226 w 648009"/>
                <a:gd name="connsiteY31" fmla="*/ 276744 h 768563"/>
                <a:gd name="connsiteX32" fmla="*/ 286245 w 648009"/>
                <a:gd name="connsiteY32" fmla="*/ 19046 h 768563"/>
                <a:gd name="connsiteX33" fmla="*/ 296180 w 648009"/>
                <a:gd name="connsiteY33" fmla="*/ 19228 h 768563"/>
                <a:gd name="connsiteX34" fmla="*/ 553634 w 648009"/>
                <a:gd name="connsiteY34" fmla="*/ 296250 h 768563"/>
                <a:gd name="connsiteX35" fmla="*/ 553621 w 648009"/>
                <a:gd name="connsiteY35" fmla="*/ 296597 h 768563"/>
                <a:gd name="connsiteX36" fmla="*/ 553621 w 648009"/>
                <a:gd name="connsiteY36" fmla="*/ 306795 h 768563"/>
                <a:gd name="connsiteX37" fmla="*/ 556156 w 648009"/>
                <a:gd name="connsiteY37" fmla="*/ 311204 h 768563"/>
                <a:gd name="connsiteX38" fmla="*/ 621879 w 648009"/>
                <a:gd name="connsiteY38" fmla="*/ 425534 h 768563"/>
                <a:gd name="connsiteX39" fmla="*/ 622134 w 648009"/>
                <a:gd name="connsiteY39" fmla="*/ 425976 h 768563"/>
                <a:gd name="connsiteX40" fmla="*/ 622411 w 648009"/>
                <a:gd name="connsiteY40" fmla="*/ 426406 h 768563"/>
                <a:gd name="connsiteX41" fmla="*/ 627229 w 648009"/>
                <a:gd name="connsiteY41" fmla="*/ 453179 h 76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8009" h="768563">
                  <a:moveTo>
                    <a:pt x="572671" y="301704"/>
                  </a:moveTo>
                  <a:lnTo>
                    <a:pt x="572671" y="296942"/>
                  </a:lnTo>
                  <a:cubicBezTo>
                    <a:pt x="578454" y="138838"/>
                    <a:pt x="454978" y="5981"/>
                    <a:pt x="296875" y="190"/>
                  </a:cubicBezTo>
                  <a:cubicBezTo>
                    <a:pt x="293325" y="62"/>
                    <a:pt x="289769" y="0"/>
                    <a:pt x="286245" y="0"/>
                  </a:cubicBezTo>
                  <a:cubicBezTo>
                    <a:pt x="132171" y="117"/>
                    <a:pt x="5788" y="122082"/>
                    <a:pt x="191" y="276054"/>
                  </a:cubicBezTo>
                  <a:cubicBezTo>
                    <a:pt x="-64" y="283015"/>
                    <a:pt x="-64" y="289980"/>
                    <a:pt x="191" y="296949"/>
                  </a:cubicBezTo>
                  <a:cubicBezTo>
                    <a:pt x="-181" y="387088"/>
                    <a:pt x="41352" y="472285"/>
                    <a:pt x="112591" y="527515"/>
                  </a:cubicBezTo>
                  <a:lnTo>
                    <a:pt x="112591" y="768564"/>
                  </a:lnTo>
                  <a:lnTo>
                    <a:pt x="413596" y="768564"/>
                  </a:lnTo>
                  <a:lnTo>
                    <a:pt x="413596" y="654232"/>
                  </a:lnTo>
                  <a:lnTo>
                    <a:pt x="460289" y="654232"/>
                  </a:lnTo>
                  <a:cubicBezTo>
                    <a:pt x="522365" y="654222"/>
                    <a:pt x="572682" y="603898"/>
                    <a:pt x="572684" y="541822"/>
                  </a:cubicBezTo>
                  <a:cubicBezTo>
                    <a:pt x="572684" y="541181"/>
                    <a:pt x="572678" y="540541"/>
                    <a:pt x="572667" y="539900"/>
                  </a:cubicBezTo>
                  <a:lnTo>
                    <a:pt x="572667" y="482735"/>
                  </a:lnTo>
                  <a:lnTo>
                    <a:pt x="614577" y="482735"/>
                  </a:lnTo>
                  <a:cubicBezTo>
                    <a:pt x="639342" y="479877"/>
                    <a:pt x="661250" y="451293"/>
                    <a:pt x="638390" y="416040"/>
                  </a:cubicBezTo>
                  <a:close/>
                  <a:moveTo>
                    <a:pt x="627229" y="453175"/>
                  </a:moveTo>
                  <a:cubicBezTo>
                    <a:pt x="624536" y="458711"/>
                    <a:pt x="619351" y="462619"/>
                    <a:pt x="613286" y="463681"/>
                  </a:cubicBezTo>
                  <a:lnTo>
                    <a:pt x="553621" y="463681"/>
                  </a:lnTo>
                  <a:lnTo>
                    <a:pt x="553621" y="482731"/>
                  </a:lnTo>
                  <a:lnTo>
                    <a:pt x="553621" y="540206"/>
                  </a:lnTo>
                  <a:lnTo>
                    <a:pt x="553635" y="541815"/>
                  </a:lnTo>
                  <a:cubicBezTo>
                    <a:pt x="553572" y="593354"/>
                    <a:pt x="511806" y="635118"/>
                    <a:pt x="460267" y="635178"/>
                  </a:cubicBezTo>
                  <a:lnTo>
                    <a:pt x="394545" y="635178"/>
                  </a:lnTo>
                  <a:lnTo>
                    <a:pt x="394545" y="749514"/>
                  </a:lnTo>
                  <a:lnTo>
                    <a:pt x="131641" y="749514"/>
                  </a:lnTo>
                  <a:lnTo>
                    <a:pt x="131641" y="518179"/>
                  </a:lnTo>
                  <a:lnTo>
                    <a:pt x="124262" y="512458"/>
                  </a:lnTo>
                  <a:cubicBezTo>
                    <a:pt x="57902" y="460687"/>
                    <a:pt x="19147" y="381189"/>
                    <a:pt x="19241" y="297023"/>
                  </a:cubicBezTo>
                  <a:lnTo>
                    <a:pt x="19241" y="296635"/>
                  </a:lnTo>
                  <a:lnTo>
                    <a:pt x="19226" y="296248"/>
                  </a:lnTo>
                  <a:cubicBezTo>
                    <a:pt x="18990" y="289778"/>
                    <a:pt x="18990" y="283215"/>
                    <a:pt x="19226" y="276744"/>
                  </a:cubicBezTo>
                  <a:cubicBezTo>
                    <a:pt x="23934" y="132785"/>
                    <a:pt x="142209" y="18638"/>
                    <a:pt x="286245" y="19046"/>
                  </a:cubicBezTo>
                  <a:cubicBezTo>
                    <a:pt x="289538" y="19046"/>
                    <a:pt x="292862" y="19107"/>
                    <a:pt x="296180" y="19228"/>
                  </a:cubicBezTo>
                  <a:cubicBezTo>
                    <a:pt x="443695" y="24799"/>
                    <a:pt x="558865" y="148723"/>
                    <a:pt x="553634" y="296250"/>
                  </a:cubicBezTo>
                  <a:lnTo>
                    <a:pt x="553621" y="296597"/>
                  </a:lnTo>
                  <a:lnTo>
                    <a:pt x="553621" y="306795"/>
                  </a:lnTo>
                  <a:lnTo>
                    <a:pt x="556156" y="311204"/>
                  </a:lnTo>
                  <a:lnTo>
                    <a:pt x="621879" y="425534"/>
                  </a:lnTo>
                  <a:lnTo>
                    <a:pt x="622134" y="425976"/>
                  </a:lnTo>
                  <a:lnTo>
                    <a:pt x="622411" y="426406"/>
                  </a:lnTo>
                  <a:cubicBezTo>
                    <a:pt x="628600" y="433869"/>
                    <a:pt x="630428" y="444027"/>
                    <a:pt x="627229" y="453179"/>
                  </a:cubicBezTo>
                  <a:close/>
                </a:path>
              </a:pathLst>
            </a:custGeom>
            <a:grpFill/>
            <a:ln w="6350" cap="flat">
              <a:solidFill>
                <a:schemeClr val="tx2"/>
              </a:solidFill>
              <a:prstDash val="solid"/>
              <a:miter/>
            </a:ln>
          </p:spPr>
          <p:txBody>
            <a:bodyPr rtlCol="0" anchor="ctr"/>
            <a:lstStyle/>
            <a:p>
              <a:endParaRPr lang="de-CH"/>
            </a:p>
          </p:txBody>
        </p:sp>
      </p:grpSp>
      <p:sp>
        <p:nvSpPr>
          <p:cNvPr id="87" name="Standard Text">
            <a:extLst>
              <a:ext uri="{FF2B5EF4-FFF2-40B4-BE49-F238E27FC236}">
                <a16:creationId xmlns:a16="http://schemas.microsoft.com/office/drawing/2014/main" id="{E55966BA-D9CB-2698-3669-D55D1E88A9E2}"/>
              </a:ext>
            </a:extLst>
          </p:cNvPr>
          <p:cNvSpPr txBox="1">
            <a:spLocks/>
          </p:cNvSpPr>
          <p:nvPr/>
        </p:nvSpPr>
        <p:spPr bwMode="gray">
          <a:xfrm>
            <a:off x="6810674" y="5311519"/>
            <a:ext cx="1368000" cy="936000"/>
          </a:xfrm>
          <a:prstGeom prst="rect">
            <a:avLst/>
          </a:prstGeom>
          <a:noFill/>
        </p:spPr>
        <p:txBody>
          <a:bodyPr vert="horz" lIns="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pPr marL="0" marR="0" lvl="0" indent="0" algn="ctr" defTabSz="914400" rtl="0" eaLnBrk="1" fontAlgn="auto" latinLnBrk="0" hangingPunct="1">
              <a:lnSpc>
                <a:spcPct val="120000"/>
              </a:lnSpc>
              <a:spcBef>
                <a:spcPts val="200"/>
              </a:spcBef>
              <a:spcAft>
                <a:spcPts val="300"/>
              </a:spcAft>
              <a:buClrTx/>
              <a:buSzTx/>
              <a:buFont typeface="Arial" panose="020B0604020202020204" pitchFamily="34" charset="0"/>
              <a:buNone/>
              <a:tabLst/>
              <a:defRPr/>
            </a:pPr>
            <a:r>
              <a:rPr lang="de-CH" sz="1200" err="1"/>
              <a:t>Certifications</a:t>
            </a:r>
            <a:r>
              <a:rPr lang="de-CH" sz="1200"/>
              <a:t>: ISO 9001, ISO 13485, ISO 27001</a:t>
            </a:r>
          </a:p>
        </p:txBody>
      </p:sp>
      <p:grpSp>
        <p:nvGrpSpPr>
          <p:cNvPr id="88" name="Graphic 11" descr="Ribbon outline">
            <a:extLst>
              <a:ext uri="{FF2B5EF4-FFF2-40B4-BE49-F238E27FC236}">
                <a16:creationId xmlns:a16="http://schemas.microsoft.com/office/drawing/2014/main" id="{6565726A-4304-0C1A-19ED-033B0F859132}"/>
              </a:ext>
            </a:extLst>
          </p:cNvPr>
          <p:cNvGrpSpPr>
            <a:grpSpLocks noChangeAspect="1"/>
          </p:cNvGrpSpPr>
          <p:nvPr/>
        </p:nvGrpSpPr>
        <p:grpSpPr bwMode="gray">
          <a:xfrm>
            <a:off x="7336888" y="4655689"/>
            <a:ext cx="315572" cy="432000"/>
            <a:chOff x="8811829" y="2527320"/>
            <a:chExt cx="598541" cy="819370"/>
          </a:xfrm>
          <a:solidFill>
            <a:schemeClr val="tx2"/>
          </a:solidFill>
        </p:grpSpPr>
        <p:sp>
          <p:nvSpPr>
            <p:cNvPr id="89" name="Freeform: Shape 264">
              <a:extLst>
                <a:ext uri="{FF2B5EF4-FFF2-40B4-BE49-F238E27FC236}">
                  <a16:creationId xmlns:a16="http://schemas.microsoft.com/office/drawing/2014/main" id="{F6F214BA-9E05-4F68-45E2-91869102E975}"/>
                </a:ext>
              </a:extLst>
            </p:cNvPr>
            <p:cNvSpPr/>
            <p:nvPr/>
          </p:nvSpPr>
          <p:spPr bwMode="gray">
            <a:xfrm>
              <a:off x="8811829" y="2527320"/>
              <a:ext cx="598541" cy="819370"/>
            </a:xfrm>
            <a:custGeom>
              <a:avLst/>
              <a:gdLst>
                <a:gd name="connsiteX0" fmla="*/ 466963 w 598541"/>
                <a:gd name="connsiteY0" fmla="*/ 490834 h 819370"/>
                <a:gd name="connsiteX1" fmla="*/ 495491 w 598541"/>
                <a:gd name="connsiteY1" fmla="*/ 473404 h 819370"/>
                <a:gd name="connsiteX2" fmla="*/ 516446 w 598541"/>
                <a:gd name="connsiteY2" fmla="*/ 419111 h 819370"/>
                <a:gd name="connsiteX3" fmla="*/ 557403 w 598541"/>
                <a:gd name="connsiteY3" fmla="*/ 378154 h 819370"/>
                <a:gd name="connsiteX4" fmla="*/ 557403 w 598541"/>
                <a:gd name="connsiteY4" fmla="*/ 325766 h 819370"/>
                <a:gd name="connsiteX5" fmla="*/ 576453 w 598541"/>
                <a:gd name="connsiteY5" fmla="*/ 277188 h 819370"/>
                <a:gd name="connsiteX6" fmla="*/ 553593 w 598541"/>
                <a:gd name="connsiteY6" fmla="*/ 223848 h 819370"/>
                <a:gd name="connsiteX7" fmla="*/ 553593 w 598541"/>
                <a:gd name="connsiteY7" fmla="*/ 165746 h 819370"/>
                <a:gd name="connsiteX8" fmla="*/ 516446 w 598541"/>
                <a:gd name="connsiteY8" fmla="*/ 128598 h 819370"/>
                <a:gd name="connsiteX9" fmla="*/ 495491 w 598541"/>
                <a:gd name="connsiteY9" fmla="*/ 80973 h 819370"/>
                <a:gd name="connsiteX10" fmla="*/ 444922 w 598541"/>
                <a:gd name="connsiteY10" fmla="*/ 59923 h 819370"/>
                <a:gd name="connsiteX11" fmla="*/ 441198 w 598541"/>
                <a:gd name="connsiteY11" fmla="*/ 60009 h 819370"/>
                <a:gd name="connsiteX12" fmla="*/ 400241 w 598541"/>
                <a:gd name="connsiteY12" fmla="*/ 19051 h 819370"/>
                <a:gd name="connsiteX13" fmla="*/ 373685 w 598541"/>
                <a:gd name="connsiteY13" fmla="*/ 14051 h 819370"/>
                <a:gd name="connsiteX14" fmla="*/ 347843 w 598541"/>
                <a:gd name="connsiteY14" fmla="*/ 19051 h 819370"/>
                <a:gd name="connsiteX15" fmla="*/ 299266 w 598541"/>
                <a:gd name="connsiteY15" fmla="*/ 1 h 819370"/>
                <a:gd name="connsiteX16" fmla="*/ 245926 w 598541"/>
                <a:gd name="connsiteY16" fmla="*/ 22861 h 819370"/>
                <a:gd name="connsiteX17" fmla="*/ 216398 w 598541"/>
                <a:gd name="connsiteY17" fmla="*/ 16785 h 819370"/>
                <a:gd name="connsiteX18" fmla="*/ 187823 w 598541"/>
                <a:gd name="connsiteY18" fmla="*/ 22861 h 819370"/>
                <a:gd name="connsiteX19" fmla="*/ 150676 w 598541"/>
                <a:gd name="connsiteY19" fmla="*/ 60009 h 819370"/>
                <a:gd name="connsiteX20" fmla="*/ 103051 w 598541"/>
                <a:gd name="connsiteY20" fmla="*/ 80964 h 819370"/>
                <a:gd name="connsiteX21" fmla="*/ 82096 w 598541"/>
                <a:gd name="connsiteY21" fmla="*/ 135256 h 819370"/>
                <a:gd name="connsiteX22" fmla="*/ 41138 w 598541"/>
                <a:gd name="connsiteY22" fmla="*/ 176214 h 819370"/>
                <a:gd name="connsiteX23" fmla="*/ 41138 w 598541"/>
                <a:gd name="connsiteY23" fmla="*/ 228601 h 819370"/>
                <a:gd name="connsiteX24" fmla="*/ 22088 w 598541"/>
                <a:gd name="connsiteY24" fmla="*/ 277179 h 819370"/>
                <a:gd name="connsiteX25" fmla="*/ 44948 w 598541"/>
                <a:gd name="connsiteY25" fmla="*/ 330519 h 819370"/>
                <a:gd name="connsiteX26" fmla="*/ 44948 w 598541"/>
                <a:gd name="connsiteY26" fmla="*/ 388621 h 819370"/>
                <a:gd name="connsiteX27" fmla="*/ 82096 w 598541"/>
                <a:gd name="connsiteY27" fmla="*/ 425769 h 819370"/>
                <a:gd name="connsiteX28" fmla="*/ 103051 w 598541"/>
                <a:gd name="connsiteY28" fmla="*/ 473394 h 819370"/>
                <a:gd name="connsiteX29" fmla="*/ 131512 w 598541"/>
                <a:gd name="connsiteY29" fmla="*/ 490968 h 819370"/>
                <a:gd name="connsiteX30" fmla="*/ 0 w 598541"/>
                <a:gd name="connsiteY30" fmla="*/ 738894 h 819370"/>
                <a:gd name="connsiteX31" fmla="*/ 105851 w 598541"/>
                <a:gd name="connsiteY31" fmla="*/ 722368 h 819370"/>
                <a:gd name="connsiteX32" fmla="*/ 151362 w 598541"/>
                <a:gd name="connsiteY32" fmla="*/ 819371 h 819370"/>
                <a:gd name="connsiteX33" fmla="*/ 292408 w 598541"/>
                <a:gd name="connsiteY33" fmla="*/ 554052 h 819370"/>
                <a:gd name="connsiteX34" fmla="*/ 299266 w 598541"/>
                <a:gd name="connsiteY34" fmla="*/ 554395 h 819370"/>
                <a:gd name="connsiteX35" fmla="*/ 306124 w 598541"/>
                <a:gd name="connsiteY35" fmla="*/ 554042 h 819370"/>
                <a:gd name="connsiteX36" fmla="*/ 447170 w 598541"/>
                <a:gd name="connsiteY36" fmla="*/ 819371 h 819370"/>
                <a:gd name="connsiteX37" fmla="*/ 492690 w 598541"/>
                <a:gd name="connsiteY37" fmla="*/ 722368 h 819370"/>
                <a:gd name="connsiteX38" fmla="*/ 598542 w 598541"/>
                <a:gd name="connsiteY38" fmla="*/ 738894 h 819370"/>
                <a:gd name="connsiteX39" fmla="*/ 152429 w 598541"/>
                <a:gd name="connsiteY39" fmla="*/ 776794 h 819370"/>
                <a:gd name="connsiteX40" fmla="*/ 117024 w 598541"/>
                <a:gd name="connsiteY40" fmla="*/ 701346 h 819370"/>
                <a:gd name="connsiteX41" fmla="*/ 34652 w 598541"/>
                <a:gd name="connsiteY41" fmla="*/ 714196 h 819370"/>
                <a:gd name="connsiteX42" fmla="*/ 151276 w 598541"/>
                <a:gd name="connsiteY42" fmla="*/ 494349 h 819370"/>
                <a:gd name="connsiteX43" fmla="*/ 153619 w 598541"/>
                <a:gd name="connsiteY43" fmla="*/ 494454 h 819370"/>
                <a:gd name="connsiteX44" fmla="*/ 157334 w 598541"/>
                <a:gd name="connsiteY44" fmla="*/ 494368 h 819370"/>
                <a:gd name="connsiteX45" fmla="*/ 198291 w 598541"/>
                <a:gd name="connsiteY45" fmla="*/ 535326 h 819370"/>
                <a:gd name="connsiteX46" fmla="*/ 224838 w 598541"/>
                <a:gd name="connsiteY46" fmla="*/ 540326 h 819370"/>
                <a:gd name="connsiteX47" fmla="*/ 250679 w 598541"/>
                <a:gd name="connsiteY47" fmla="*/ 535326 h 819370"/>
                <a:gd name="connsiteX48" fmla="*/ 273339 w 598541"/>
                <a:gd name="connsiteY48" fmla="*/ 549327 h 819370"/>
                <a:gd name="connsiteX49" fmla="*/ 263090 w 598541"/>
                <a:gd name="connsiteY49" fmla="*/ 520886 h 819370"/>
                <a:gd name="connsiteX50" fmla="*/ 254222 w 598541"/>
                <a:gd name="connsiteY50" fmla="*/ 513266 h 819370"/>
                <a:gd name="connsiteX51" fmla="*/ 243430 w 598541"/>
                <a:gd name="connsiteY51" fmla="*/ 517714 h 819370"/>
                <a:gd name="connsiteX52" fmla="*/ 224847 w 598541"/>
                <a:gd name="connsiteY52" fmla="*/ 521276 h 819370"/>
                <a:gd name="connsiteX53" fmla="*/ 205083 w 598541"/>
                <a:gd name="connsiteY53" fmla="*/ 517523 h 819370"/>
                <a:gd name="connsiteX54" fmla="*/ 175212 w 598541"/>
                <a:gd name="connsiteY54" fmla="*/ 487777 h 819370"/>
                <a:gd name="connsiteX55" fmla="*/ 170383 w 598541"/>
                <a:gd name="connsiteY55" fmla="*/ 474661 h 819370"/>
                <a:gd name="connsiteX56" fmla="*/ 156429 w 598541"/>
                <a:gd name="connsiteY56" fmla="*/ 475328 h 819370"/>
                <a:gd name="connsiteX57" fmla="*/ 153572 w 598541"/>
                <a:gd name="connsiteY57" fmla="*/ 475394 h 819370"/>
                <a:gd name="connsiteX58" fmla="*/ 116519 w 598541"/>
                <a:gd name="connsiteY58" fmla="*/ 459926 h 819370"/>
                <a:gd name="connsiteX59" fmla="*/ 101108 w 598541"/>
                <a:gd name="connsiteY59" fmla="*/ 424683 h 819370"/>
                <a:gd name="connsiteX60" fmla="*/ 100441 w 598541"/>
                <a:gd name="connsiteY60" fmla="*/ 412701 h 819370"/>
                <a:gd name="connsiteX61" fmla="*/ 89344 w 598541"/>
                <a:gd name="connsiteY61" fmla="*/ 408129 h 819370"/>
                <a:gd name="connsiteX62" fmla="*/ 62313 w 598541"/>
                <a:gd name="connsiteY62" fmla="*/ 380763 h 819370"/>
                <a:gd name="connsiteX63" fmla="*/ 62494 w 598541"/>
                <a:gd name="connsiteY63" fmla="*/ 337853 h 819370"/>
                <a:gd name="connsiteX64" fmla="*/ 67656 w 598541"/>
                <a:gd name="connsiteY64" fmla="*/ 325604 h 819370"/>
                <a:gd name="connsiteX65" fmla="*/ 57941 w 598541"/>
                <a:gd name="connsiteY65" fmla="*/ 316536 h 819370"/>
                <a:gd name="connsiteX66" fmla="*/ 41129 w 598541"/>
                <a:gd name="connsiteY66" fmla="*/ 277112 h 819370"/>
                <a:gd name="connsiteX67" fmla="*/ 55597 w 598541"/>
                <a:gd name="connsiteY67" fmla="*/ 240917 h 819370"/>
                <a:gd name="connsiteX68" fmla="*/ 63217 w 598541"/>
                <a:gd name="connsiteY68" fmla="*/ 232050 h 819370"/>
                <a:gd name="connsiteX69" fmla="*/ 58788 w 598541"/>
                <a:gd name="connsiteY69" fmla="*/ 221296 h 819370"/>
                <a:gd name="connsiteX70" fmla="*/ 58979 w 598541"/>
                <a:gd name="connsiteY70" fmla="*/ 182920 h 819370"/>
                <a:gd name="connsiteX71" fmla="*/ 88725 w 598541"/>
                <a:gd name="connsiteY71" fmla="*/ 153049 h 819370"/>
                <a:gd name="connsiteX72" fmla="*/ 101832 w 598541"/>
                <a:gd name="connsiteY72" fmla="*/ 148220 h 819370"/>
                <a:gd name="connsiteX73" fmla="*/ 101165 w 598541"/>
                <a:gd name="connsiteY73" fmla="*/ 134266 h 819370"/>
                <a:gd name="connsiteX74" fmla="*/ 116567 w 598541"/>
                <a:gd name="connsiteY74" fmla="*/ 94337 h 819370"/>
                <a:gd name="connsiteX75" fmla="*/ 151809 w 598541"/>
                <a:gd name="connsiteY75" fmla="*/ 78926 h 819370"/>
                <a:gd name="connsiteX76" fmla="*/ 163801 w 598541"/>
                <a:gd name="connsiteY76" fmla="*/ 78259 h 819370"/>
                <a:gd name="connsiteX77" fmla="*/ 168373 w 598541"/>
                <a:gd name="connsiteY77" fmla="*/ 67162 h 819370"/>
                <a:gd name="connsiteX78" fmla="*/ 195729 w 598541"/>
                <a:gd name="connsiteY78" fmla="*/ 40121 h 819370"/>
                <a:gd name="connsiteX79" fmla="*/ 216446 w 598541"/>
                <a:gd name="connsiteY79" fmla="*/ 35720 h 819370"/>
                <a:gd name="connsiteX80" fmla="*/ 238620 w 598541"/>
                <a:gd name="connsiteY80" fmla="*/ 40302 h 819370"/>
                <a:gd name="connsiteX81" fmla="*/ 250869 w 598541"/>
                <a:gd name="connsiteY81" fmla="*/ 45464 h 819370"/>
                <a:gd name="connsiteX82" fmla="*/ 259937 w 598541"/>
                <a:gd name="connsiteY82" fmla="*/ 35749 h 819370"/>
                <a:gd name="connsiteX83" fmla="*/ 299266 w 598541"/>
                <a:gd name="connsiteY83" fmla="*/ 18918 h 819370"/>
                <a:gd name="connsiteX84" fmla="*/ 335461 w 598541"/>
                <a:gd name="connsiteY84" fmla="*/ 33387 h 819370"/>
                <a:gd name="connsiteX85" fmla="*/ 344319 w 598541"/>
                <a:gd name="connsiteY85" fmla="*/ 41007 h 819370"/>
                <a:gd name="connsiteX86" fmla="*/ 355111 w 598541"/>
                <a:gd name="connsiteY86" fmla="*/ 36558 h 819370"/>
                <a:gd name="connsiteX87" fmla="*/ 373694 w 598541"/>
                <a:gd name="connsiteY87" fmla="*/ 32996 h 819370"/>
                <a:gd name="connsiteX88" fmla="*/ 393468 w 598541"/>
                <a:gd name="connsiteY88" fmla="*/ 36749 h 819370"/>
                <a:gd name="connsiteX89" fmla="*/ 423329 w 598541"/>
                <a:gd name="connsiteY89" fmla="*/ 66495 h 819370"/>
                <a:gd name="connsiteX90" fmla="*/ 428158 w 598541"/>
                <a:gd name="connsiteY90" fmla="*/ 79611 h 819370"/>
                <a:gd name="connsiteX91" fmla="*/ 442112 w 598541"/>
                <a:gd name="connsiteY91" fmla="*/ 78945 h 819370"/>
                <a:gd name="connsiteX92" fmla="*/ 444970 w 598541"/>
                <a:gd name="connsiteY92" fmla="*/ 78878 h 819370"/>
                <a:gd name="connsiteX93" fmla="*/ 482070 w 598541"/>
                <a:gd name="connsiteY93" fmla="*/ 94347 h 819370"/>
                <a:gd name="connsiteX94" fmla="*/ 497472 w 598541"/>
                <a:gd name="connsiteY94" fmla="*/ 129589 h 819370"/>
                <a:gd name="connsiteX95" fmla="*/ 498138 w 598541"/>
                <a:gd name="connsiteY95" fmla="*/ 141581 h 819370"/>
                <a:gd name="connsiteX96" fmla="*/ 509245 w 598541"/>
                <a:gd name="connsiteY96" fmla="*/ 146153 h 819370"/>
                <a:gd name="connsiteX97" fmla="*/ 536277 w 598541"/>
                <a:gd name="connsiteY97" fmla="*/ 173509 h 819370"/>
                <a:gd name="connsiteX98" fmla="*/ 536086 w 598541"/>
                <a:gd name="connsiteY98" fmla="*/ 216371 h 819370"/>
                <a:gd name="connsiteX99" fmla="*/ 530933 w 598541"/>
                <a:gd name="connsiteY99" fmla="*/ 228621 h 819370"/>
                <a:gd name="connsiteX100" fmla="*/ 540649 w 598541"/>
                <a:gd name="connsiteY100" fmla="*/ 237688 h 819370"/>
                <a:gd name="connsiteX101" fmla="*/ 557460 w 598541"/>
                <a:gd name="connsiteY101" fmla="*/ 277122 h 819370"/>
                <a:gd name="connsiteX102" fmla="*/ 543458 w 598541"/>
                <a:gd name="connsiteY102" fmla="*/ 312793 h 819370"/>
                <a:gd name="connsiteX103" fmla="*/ 535210 w 598541"/>
                <a:gd name="connsiteY103" fmla="*/ 321718 h 819370"/>
                <a:gd name="connsiteX104" fmla="*/ 539839 w 598541"/>
                <a:gd name="connsiteY104" fmla="*/ 332957 h 819370"/>
                <a:gd name="connsiteX105" fmla="*/ 539610 w 598541"/>
                <a:gd name="connsiteY105" fmla="*/ 371343 h 819370"/>
                <a:gd name="connsiteX106" fmla="*/ 509864 w 598541"/>
                <a:gd name="connsiteY106" fmla="*/ 401214 h 819370"/>
                <a:gd name="connsiteX107" fmla="*/ 496757 w 598541"/>
                <a:gd name="connsiteY107" fmla="*/ 406043 h 819370"/>
                <a:gd name="connsiteX108" fmla="*/ 497424 w 598541"/>
                <a:gd name="connsiteY108" fmla="*/ 419997 h 819370"/>
                <a:gd name="connsiteX109" fmla="*/ 482022 w 598541"/>
                <a:gd name="connsiteY109" fmla="*/ 459926 h 819370"/>
                <a:gd name="connsiteX110" fmla="*/ 446780 w 598541"/>
                <a:gd name="connsiteY110" fmla="*/ 475337 h 819370"/>
                <a:gd name="connsiteX111" fmla="*/ 434788 w 598541"/>
                <a:gd name="connsiteY111" fmla="*/ 476004 h 819370"/>
                <a:gd name="connsiteX112" fmla="*/ 430263 w 598541"/>
                <a:gd name="connsiteY112" fmla="*/ 487119 h 819370"/>
                <a:gd name="connsiteX113" fmla="*/ 402908 w 598541"/>
                <a:gd name="connsiteY113" fmla="*/ 514151 h 819370"/>
                <a:gd name="connsiteX114" fmla="*/ 382181 w 598541"/>
                <a:gd name="connsiteY114" fmla="*/ 518552 h 819370"/>
                <a:gd name="connsiteX115" fmla="*/ 360016 w 598541"/>
                <a:gd name="connsiteY115" fmla="*/ 513970 h 819370"/>
                <a:gd name="connsiteX116" fmla="*/ 347758 w 598541"/>
                <a:gd name="connsiteY116" fmla="*/ 508808 h 819370"/>
                <a:gd name="connsiteX117" fmla="*/ 338690 w 598541"/>
                <a:gd name="connsiteY117" fmla="*/ 518533 h 819370"/>
                <a:gd name="connsiteX118" fmla="*/ 299276 w 598541"/>
                <a:gd name="connsiteY118" fmla="*/ 535345 h 819370"/>
                <a:gd name="connsiteX119" fmla="*/ 263090 w 598541"/>
                <a:gd name="connsiteY119" fmla="*/ 520886 h 819370"/>
                <a:gd name="connsiteX120" fmla="*/ 481508 w 598541"/>
                <a:gd name="connsiteY120" fmla="*/ 701346 h 819370"/>
                <a:gd name="connsiteX121" fmla="*/ 446113 w 598541"/>
                <a:gd name="connsiteY121" fmla="*/ 776794 h 819370"/>
                <a:gd name="connsiteX122" fmla="*/ 325336 w 598541"/>
                <a:gd name="connsiteY122" fmla="*/ 549613 h 819370"/>
                <a:gd name="connsiteX123" fmla="*/ 352616 w 598541"/>
                <a:gd name="connsiteY123" fmla="*/ 531516 h 819370"/>
                <a:gd name="connsiteX124" fmla="*/ 382143 w 598541"/>
                <a:gd name="connsiteY124" fmla="*/ 537592 h 819370"/>
                <a:gd name="connsiteX125" fmla="*/ 410718 w 598541"/>
                <a:gd name="connsiteY125" fmla="*/ 531516 h 819370"/>
                <a:gd name="connsiteX126" fmla="*/ 447513 w 598541"/>
                <a:gd name="connsiteY126" fmla="*/ 495168 h 819370"/>
                <a:gd name="connsiteX127" fmla="*/ 447623 w 598541"/>
                <a:gd name="connsiteY127" fmla="*/ 495116 h 819370"/>
                <a:gd name="connsiteX128" fmla="*/ 447675 w 598541"/>
                <a:gd name="connsiteY128" fmla="*/ 495168 h 819370"/>
                <a:gd name="connsiteX129" fmla="*/ 563880 w 598541"/>
                <a:gd name="connsiteY129" fmla="*/ 714243 h 81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598541" h="819370">
                  <a:moveTo>
                    <a:pt x="466963" y="490834"/>
                  </a:moveTo>
                  <a:cubicBezTo>
                    <a:pt x="477721" y="487371"/>
                    <a:pt x="487500" y="481396"/>
                    <a:pt x="495491" y="473404"/>
                  </a:cubicBezTo>
                  <a:cubicBezTo>
                    <a:pt x="509994" y="459185"/>
                    <a:pt x="517635" y="439387"/>
                    <a:pt x="516446" y="419111"/>
                  </a:cubicBezTo>
                  <a:cubicBezTo>
                    <a:pt x="535405" y="412065"/>
                    <a:pt x="550357" y="397113"/>
                    <a:pt x="557403" y="378154"/>
                  </a:cubicBezTo>
                  <a:cubicBezTo>
                    <a:pt x="564067" y="361327"/>
                    <a:pt x="564067" y="342593"/>
                    <a:pt x="557403" y="325766"/>
                  </a:cubicBezTo>
                  <a:cubicBezTo>
                    <a:pt x="569618" y="312534"/>
                    <a:pt x="576417" y="295196"/>
                    <a:pt x="576453" y="277188"/>
                  </a:cubicBezTo>
                  <a:cubicBezTo>
                    <a:pt x="576579" y="257004"/>
                    <a:pt x="568296" y="237678"/>
                    <a:pt x="553593" y="223848"/>
                  </a:cubicBezTo>
                  <a:cubicBezTo>
                    <a:pt x="561685" y="205326"/>
                    <a:pt x="561685" y="184268"/>
                    <a:pt x="553593" y="165746"/>
                  </a:cubicBezTo>
                  <a:cubicBezTo>
                    <a:pt x="546427" y="149062"/>
                    <a:pt x="533130" y="135764"/>
                    <a:pt x="516446" y="128598"/>
                  </a:cubicBezTo>
                  <a:cubicBezTo>
                    <a:pt x="515591" y="110678"/>
                    <a:pt x="508125" y="93710"/>
                    <a:pt x="495491" y="80973"/>
                  </a:cubicBezTo>
                  <a:cubicBezTo>
                    <a:pt x="482193" y="67380"/>
                    <a:pt x="463938" y="59781"/>
                    <a:pt x="444922" y="59923"/>
                  </a:cubicBezTo>
                  <a:cubicBezTo>
                    <a:pt x="443684" y="59923"/>
                    <a:pt x="442446" y="59923"/>
                    <a:pt x="441198" y="60009"/>
                  </a:cubicBezTo>
                  <a:cubicBezTo>
                    <a:pt x="434152" y="41049"/>
                    <a:pt x="419200" y="26097"/>
                    <a:pt x="400241" y="19051"/>
                  </a:cubicBezTo>
                  <a:cubicBezTo>
                    <a:pt x="391775" y="15756"/>
                    <a:pt x="382770" y="14061"/>
                    <a:pt x="373685" y="14051"/>
                  </a:cubicBezTo>
                  <a:cubicBezTo>
                    <a:pt x="364828" y="14018"/>
                    <a:pt x="356049" y="15717"/>
                    <a:pt x="347843" y="19051"/>
                  </a:cubicBezTo>
                  <a:cubicBezTo>
                    <a:pt x="334517" y="6989"/>
                    <a:pt x="317240" y="214"/>
                    <a:pt x="299266" y="1"/>
                  </a:cubicBezTo>
                  <a:cubicBezTo>
                    <a:pt x="279081" y="-126"/>
                    <a:pt x="259754" y="8157"/>
                    <a:pt x="245926" y="22861"/>
                  </a:cubicBezTo>
                  <a:cubicBezTo>
                    <a:pt x="236586" y="18893"/>
                    <a:pt x="226547" y="16827"/>
                    <a:pt x="216398" y="16785"/>
                  </a:cubicBezTo>
                  <a:cubicBezTo>
                    <a:pt x="206550" y="16754"/>
                    <a:pt x="196807" y="18825"/>
                    <a:pt x="187823" y="22861"/>
                  </a:cubicBezTo>
                  <a:cubicBezTo>
                    <a:pt x="171137" y="30024"/>
                    <a:pt x="157839" y="43322"/>
                    <a:pt x="150676" y="60009"/>
                  </a:cubicBezTo>
                  <a:cubicBezTo>
                    <a:pt x="132755" y="60859"/>
                    <a:pt x="115785" y="68325"/>
                    <a:pt x="103051" y="80964"/>
                  </a:cubicBezTo>
                  <a:cubicBezTo>
                    <a:pt x="88547" y="95182"/>
                    <a:pt x="80906" y="114981"/>
                    <a:pt x="82096" y="135256"/>
                  </a:cubicBezTo>
                  <a:cubicBezTo>
                    <a:pt x="63136" y="142302"/>
                    <a:pt x="48184" y="157254"/>
                    <a:pt x="41138" y="176214"/>
                  </a:cubicBezTo>
                  <a:cubicBezTo>
                    <a:pt x="34472" y="193040"/>
                    <a:pt x="34472" y="211776"/>
                    <a:pt x="41138" y="228601"/>
                  </a:cubicBezTo>
                  <a:cubicBezTo>
                    <a:pt x="29079" y="241930"/>
                    <a:pt x="22305" y="259205"/>
                    <a:pt x="22088" y="277179"/>
                  </a:cubicBezTo>
                  <a:cubicBezTo>
                    <a:pt x="21963" y="297363"/>
                    <a:pt x="30246" y="316690"/>
                    <a:pt x="44948" y="330519"/>
                  </a:cubicBezTo>
                  <a:cubicBezTo>
                    <a:pt x="36857" y="349041"/>
                    <a:pt x="36857" y="370099"/>
                    <a:pt x="44948" y="388621"/>
                  </a:cubicBezTo>
                  <a:cubicBezTo>
                    <a:pt x="52110" y="405308"/>
                    <a:pt x="65409" y="418607"/>
                    <a:pt x="82096" y="425769"/>
                  </a:cubicBezTo>
                  <a:cubicBezTo>
                    <a:pt x="82950" y="443689"/>
                    <a:pt x="90416" y="460657"/>
                    <a:pt x="103051" y="473394"/>
                  </a:cubicBezTo>
                  <a:cubicBezTo>
                    <a:pt x="110996" y="481445"/>
                    <a:pt x="120755" y="487471"/>
                    <a:pt x="131512" y="490968"/>
                  </a:cubicBezTo>
                  <a:lnTo>
                    <a:pt x="0" y="738894"/>
                  </a:lnTo>
                  <a:lnTo>
                    <a:pt x="105851" y="722368"/>
                  </a:lnTo>
                  <a:lnTo>
                    <a:pt x="151362" y="819371"/>
                  </a:lnTo>
                  <a:lnTo>
                    <a:pt x="292408" y="554052"/>
                  </a:lnTo>
                  <a:cubicBezTo>
                    <a:pt x="294656" y="554271"/>
                    <a:pt x="296942" y="554395"/>
                    <a:pt x="299266" y="554395"/>
                  </a:cubicBezTo>
                  <a:cubicBezTo>
                    <a:pt x="301590" y="554395"/>
                    <a:pt x="303867" y="554252"/>
                    <a:pt x="306124" y="554042"/>
                  </a:cubicBezTo>
                  <a:lnTo>
                    <a:pt x="447170" y="819371"/>
                  </a:lnTo>
                  <a:lnTo>
                    <a:pt x="492690" y="722368"/>
                  </a:lnTo>
                  <a:lnTo>
                    <a:pt x="598542" y="738894"/>
                  </a:lnTo>
                  <a:close/>
                  <a:moveTo>
                    <a:pt x="152429" y="776794"/>
                  </a:moveTo>
                  <a:lnTo>
                    <a:pt x="117024" y="701346"/>
                  </a:lnTo>
                  <a:lnTo>
                    <a:pt x="34652" y="714196"/>
                  </a:lnTo>
                  <a:lnTo>
                    <a:pt x="151276" y="494349"/>
                  </a:lnTo>
                  <a:cubicBezTo>
                    <a:pt x="152057" y="494349"/>
                    <a:pt x="152829" y="494454"/>
                    <a:pt x="153619" y="494454"/>
                  </a:cubicBezTo>
                  <a:cubicBezTo>
                    <a:pt x="154848" y="494454"/>
                    <a:pt x="156096" y="494454"/>
                    <a:pt x="157334" y="494368"/>
                  </a:cubicBezTo>
                  <a:cubicBezTo>
                    <a:pt x="164386" y="513324"/>
                    <a:pt x="179336" y="528273"/>
                    <a:pt x="198291" y="535326"/>
                  </a:cubicBezTo>
                  <a:cubicBezTo>
                    <a:pt x="206754" y="538620"/>
                    <a:pt x="215756" y="540316"/>
                    <a:pt x="224838" y="540326"/>
                  </a:cubicBezTo>
                  <a:cubicBezTo>
                    <a:pt x="233695" y="540360"/>
                    <a:pt x="242473" y="538661"/>
                    <a:pt x="250679" y="535326"/>
                  </a:cubicBezTo>
                  <a:cubicBezTo>
                    <a:pt x="257417" y="541199"/>
                    <a:pt x="265072" y="545929"/>
                    <a:pt x="273339" y="549327"/>
                  </a:cubicBezTo>
                  <a:close/>
                  <a:moveTo>
                    <a:pt x="263090" y="520886"/>
                  </a:moveTo>
                  <a:lnTo>
                    <a:pt x="254222" y="513266"/>
                  </a:lnTo>
                  <a:lnTo>
                    <a:pt x="243430" y="517714"/>
                  </a:lnTo>
                  <a:cubicBezTo>
                    <a:pt x="237530" y="520107"/>
                    <a:pt x="231216" y="521318"/>
                    <a:pt x="224847" y="521276"/>
                  </a:cubicBezTo>
                  <a:cubicBezTo>
                    <a:pt x="218082" y="521269"/>
                    <a:pt x="211379" y="519997"/>
                    <a:pt x="205083" y="517523"/>
                  </a:cubicBezTo>
                  <a:cubicBezTo>
                    <a:pt x="191245" y="512468"/>
                    <a:pt x="180324" y="501593"/>
                    <a:pt x="175212" y="487777"/>
                  </a:cubicBezTo>
                  <a:lnTo>
                    <a:pt x="170383" y="474661"/>
                  </a:lnTo>
                  <a:lnTo>
                    <a:pt x="156429" y="475328"/>
                  </a:lnTo>
                  <a:cubicBezTo>
                    <a:pt x="155477" y="475328"/>
                    <a:pt x="154524" y="475394"/>
                    <a:pt x="153572" y="475394"/>
                  </a:cubicBezTo>
                  <a:cubicBezTo>
                    <a:pt x="139620" y="475548"/>
                    <a:pt x="126221" y="469954"/>
                    <a:pt x="116519" y="459926"/>
                  </a:cubicBezTo>
                  <a:cubicBezTo>
                    <a:pt x="107213" y="450480"/>
                    <a:pt x="101725" y="437929"/>
                    <a:pt x="101108" y="424683"/>
                  </a:cubicBezTo>
                  <a:lnTo>
                    <a:pt x="100441" y="412701"/>
                  </a:lnTo>
                  <a:lnTo>
                    <a:pt x="89344" y="408129"/>
                  </a:lnTo>
                  <a:cubicBezTo>
                    <a:pt x="77140" y="402837"/>
                    <a:pt x="67455" y="393032"/>
                    <a:pt x="62313" y="380763"/>
                  </a:cubicBezTo>
                  <a:cubicBezTo>
                    <a:pt x="56350" y="367068"/>
                    <a:pt x="56416" y="351498"/>
                    <a:pt x="62494" y="337853"/>
                  </a:cubicBezTo>
                  <a:lnTo>
                    <a:pt x="67656" y="325604"/>
                  </a:lnTo>
                  <a:lnTo>
                    <a:pt x="57941" y="316536"/>
                  </a:lnTo>
                  <a:cubicBezTo>
                    <a:pt x="47062" y="306330"/>
                    <a:pt x="40963" y="292028"/>
                    <a:pt x="41129" y="277112"/>
                  </a:cubicBezTo>
                  <a:cubicBezTo>
                    <a:pt x="41365" y="263684"/>
                    <a:pt x="46512" y="250808"/>
                    <a:pt x="55597" y="240917"/>
                  </a:cubicBezTo>
                  <a:lnTo>
                    <a:pt x="63217" y="232050"/>
                  </a:lnTo>
                  <a:lnTo>
                    <a:pt x="58788" y="221296"/>
                  </a:lnTo>
                  <a:cubicBezTo>
                    <a:pt x="53969" y="208945"/>
                    <a:pt x="54037" y="195222"/>
                    <a:pt x="58979" y="182920"/>
                  </a:cubicBezTo>
                  <a:cubicBezTo>
                    <a:pt x="64034" y="169082"/>
                    <a:pt x="74909" y="158161"/>
                    <a:pt x="88725" y="153049"/>
                  </a:cubicBezTo>
                  <a:lnTo>
                    <a:pt x="101832" y="148220"/>
                  </a:lnTo>
                  <a:lnTo>
                    <a:pt x="101165" y="134266"/>
                  </a:lnTo>
                  <a:cubicBezTo>
                    <a:pt x="100188" y="119340"/>
                    <a:pt x="105820" y="104740"/>
                    <a:pt x="116567" y="94337"/>
                  </a:cubicBezTo>
                  <a:cubicBezTo>
                    <a:pt x="126014" y="85033"/>
                    <a:pt x="138564" y="79545"/>
                    <a:pt x="151809" y="78926"/>
                  </a:cubicBezTo>
                  <a:lnTo>
                    <a:pt x="163801" y="78259"/>
                  </a:lnTo>
                  <a:lnTo>
                    <a:pt x="168373" y="67162"/>
                  </a:lnTo>
                  <a:cubicBezTo>
                    <a:pt x="173658" y="54954"/>
                    <a:pt x="183461" y="45264"/>
                    <a:pt x="195729" y="40121"/>
                  </a:cubicBezTo>
                  <a:cubicBezTo>
                    <a:pt x="202242" y="37193"/>
                    <a:pt x="209306" y="35693"/>
                    <a:pt x="216446" y="35720"/>
                  </a:cubicBezTo>
                  <a:cubicBezTo>
                    <a:pt x="224068" y="35768"/>
                    <a:pt x="231604" y="37325"/>
                    <a:pt x="238620" y="40302"/>
                  </a:cubicBezTo>
                  <a:lnTo>
                    <a:pt x="250869" y="45464"/>
                  </a:lnTo>
                  <a:lnTo>
                    <a:pt x="259937" y="35749"/>
                  </a:lnTo>
                  <a:cubicBezTo>
                    <a:pt x="270115" y="24883"/>
                    <a:pt x="284379" y="18779"/>
                    <a:pt x="299266" y="18918"/>
                  </a:cubicBezTo>
                  <a:cubicBezTo>
                    <a:pt x="312694" y="19153"/>
                    <a:pt x="325571" y="24300"/>
                    <a:pt x="335461" y="33387"/>
                  </a:cubicBezTo>
                  <a:lnTo>
                    <a:pt x="344319" y="41007"/>
                  </a:lnTo>
                  <a:lnTo>
                    <a:pt x="355111" y="36558"/>
                  </a:lnTo>
                  <a:cubicBezTo>
                    <a:pt x="361012" y="34164"/>
                    <a:pt x="367326" y="32954"/>
                    <a:pt x="373694" y="32996"/>
                  </a:cubicBezTo>
                  <a:cubicBezTo>
                    <a:pt x="380462" y="33004"/>
                    <a:pt x="387168" y="34277"/>
                    <a:pt x="393468" y="36749"/>
                  </a:cubicBezTo>
                  <a:cubicBezTo>
                    <a:pt x="407301" y="41807"/>
                    <a:pt x="418218" y="52681"/>
                    <a:pt x="423329" y="66495"/>
                  </a:cubicBezTo>
                  <a:lnTo>
                    <a:pt x="428158" y="79611"/>
                  </a:lnTo>
                  <a:lnTo>
                    <a:pt x="442112" y="78945"/>
                  </a:lnTo>
                  <a:cubicBezTo>
                    <a:pt x="443065" y="78945"/>
                    <a:pt x="444017" y="78878"/>
                    <a:pt x="444970" y="78878"/>
                  </a:cubicBezTo>
                  <a:cubicBezTo>
                    <a:pt x="458937" y="78715"/>
                    <a:pt x="472355" y="84310"/>
                    <a:pt x="482070" y="94347"/>
                  </a:cubicBezTo>
                  <a:cubicBezTo>
                    <a:pt x="491373" y="103793"/>
                    <a:pt x="496857" y="116345"/>
                    <a:pt x="497472" y="129589"/>
                  </a:cubicBezTo>
                  <a:lnTo>
                    <a:pt x="498138" y="141581"/>
                  </a:lnTo>
                  <a:lnTo>
                    <a:pt x="509245" y="146153"/>
                  </a:lnTo>
                  <a:cubicBezTo>
                    <a:pt x="521448" y="151441"/>
                    <a:pt x="531134" y="161244"/>
                    <a:pt x="536277" y="173509"/>
                  </a:cubicBezTo>
                  <a:cubicBezTo>
                    <a:pt x="542217" y="187192"/>
                    <a:pt x="542148" y="202741"/>
                    <a:pt x="536086" y="216371"/>
                  </a:cubicBezTo>
                  <a:lnTo>
                    <a:pt x="530933" y="228621"/>
                  </a:lnTo>
                  <a:lnTo>
                    <a:pt x="540649" y="237688"/>
                  </a:lnTo>
                  <a:cubicBezTo>
                    <a:pt x="551528" y="247898"/>
                    <a:pt x="557627" y="262203"/>
                    <a:pt x="557460" y="277122"/>
                  </a:cubicBezTo>
                  <a:cubicBezTo>
                    <a:pt x="557456" y="290352"/>
                    <a:pt x="552456" y="303093"/>
                    <a:pt x="543458" y="312793"/>
                  </a:cubicBezTo>
                  <a:lnTo>
                    <a:pt x="535210" y="321718"/>
                  </a:lnTo>
                  <a:lnTo>
                    <a:pt x="539839" y="332957"/>
                  </a:lnTo>
                  <a:cubicBezTo>
                    <a:pt x="544649" y="345316"/>
                    <a:pt x="544567" y="359043"/>
                    <a:pt x="539610" y="371343"/>
                  </a:cubicBezTo>
                  <a:cubicBezTo>
                    <a:pt x="534550" y="385177"/>
                    <a:pt x="523677" y="396096"/>
                    <a:pt x="509864" y="401214"/>
                  </a:cubicBezTo>
                  <a:lnTo>
                    <a:pt x="496757" y="406043"/>
                  </a:lnTo>
                  <a:lnTo>
                    <a:pt x="497424" y="419997"/>
                  </a:lnTo>
                  <a:cubicBezTo>
                    <a:pt x="498395" y="434922"/>
                    <a:pt x="492764" y="449519"/>
                    <a:pt x="482022" y="459926"/>
                  </a:cubicBezTo>
                  <a:cubicBezTo>
                    <a:pt x="472577" y="469233"/>
                    <a:pt x="460026" y="474723"/>
                    <a:pt x="446780" y="475337"/>
                  </a:cubicBezTo>
                  <a:lnTo>
                    <a:pt x="434788" y="476004"/>
                  </a:lnTo>
                  <a:lnTo>
                    <a:pt x="430263" y="487119"/>
                  </a:lnTo>
                  <a:cubicBezTo>
                    <a:pt x="424972" y="499321"/>
                    <a:pt x="415171" y="509006"/>
                    <a:pt x="402908" y="514151"/>
                  </a:cubicBezTo>
                  <a:cubicBezTo>
                    <a:pt x="396391" y="517080"/>
                    <a:pt x="389325" y="518581"/>
                    <a:pt x="382181" y="518552"/>
                  </a:cubicBezTo>
                  <a:cubicBezTo>
                    <a:pt x="374563" y="518504"/>
                    <a:pt x="367030" y="516947"/>
                    <a:pt x="360016" y="513970"/>
                  </a:cubicBezTo>
                  <a:lnTo>
                    <a:pt x="347758" y="508808"/>
                  </a:lnTo>
                  <a:lnTo>
                    <a:pt x="338690" y="518533"/>
                  </a:lnTo>
                  <a:cubicBezTo>
                    <a:pt x="328487" y="529410"/>
                    <a:pt x="314189" y="535509"/>
                    <a:pt x="299276" y="535345"/>
                  </a:cubicBezTo>
                  <a:cubicBezTo>
                    <a:pt x="285851" y="535113"/>
                    <a:pt x="272977" y="529970"/>
                    <a:pt x="263090" y="520886"/>
                  </a:cubicBezTo>
                  <a:close/>
                  <a:moveTo>
                    <a:pt x="481508" y="701346"/>
                  </a:moveTo>
                  <a:lnTo>
                    <a:pt x="446113" y="776794"/>
                  </a:lnTo>
                  <a:lnTo>
                    <a:pt x="325336" y="549613"/>
                  </a:lnTo>
                  <a:cubicBezTo>
                    <a:pt x="335705" y="545769"/>
                    <a:pt x="345042" y="539575"/>
                    <a:pt x="352616" y="531516"/>
                  </a:cubicBezTo>
                  <a:cubicBezTo>
                    <a:pt x="361956" y="535486"/>
                    <a:pt x="371994" y="537552"/>
                    <a:pt x="382143" y="537592"/>
                  </a:cubicBezTo>
                  <a:cubicBezTo>
                    <a:pt x="391992" y="537621"/>
                    <a:pt x="401733" y="535549"/>
                    <a:pt x="410718" y="531516"/>
                  </a:cubicBezTo>
                  <a:cubicBezTo>
                    <a:pt x="427123" y="524465"/>
                    <a:pt x="440263" y="511485"/>
                    <a:pt x="447513" y="495168"/>
                  </a:cubicBezTo>
                  <a:cubicBezTo>
                    <a:pt x="447528" y="495123"/>
                    <a:pt x="447578" y="495100"/>
                    <a:pt x="447623" y="495116"/>
                  </a:cubicBezTo>
                  <a:cubicBezTo>
                    <a:pt x="447647" y="495124"/>
                    <a:pt x="447666" y="495143"/>
                    <a:pt x="447675" y="495168"/>
                  </a:cubicBezTo>
                  <a:lnTo>
                    <a:pt x="563880" y="714243"/>
                  </a:lnTo>
                  <a:close/>
                </a:path>
              </a:pathLst>
            </a:custGeom>
            <a:grpFill/>
            <a:ln w="6350" cap="flat">
              <a:solidFill>
                <a:schemeClr val="tx2"/>
              </a:solidFill>
              <a:prstDash val="solid"/>
              <a:miter/>
            </a:ln>
          </p:spPr>
          <p:txBody>
            <a:bodyPr rtlCol="0" anchor="ctr"/>
            <a:lstStyle/>
            <a:p>
              <a:endParaRPr lang="de-CH"/>
            </a:p>
          </p:txBody>
        </p:sp>
        <p:sp>
          <p:nvSpPr>
            <p:cNvPr id="90" name="Freeform: Shape 265">
              <a:extLst>
                <a:ext uri="{FF2B5EF4-FFF2-40B4-BE49-F238E27FC236}">
                  <a16:creationId xmlns:a16="http://schemas.microsoft.com/office/drawing/2014/main" id="{CB88A0B4-09C1-EB64-7B6F-175208D5C28E}"/>
                </a:ext>
              </a:extLst>
            </p:cNvPr>
            <p:cNvSpPr/>
            <p:nvPr/>
          </p:nvSpPr>
          <p:spPr bwMode="gray">
            <a:xfrm>
              <a:off x="8946322" y="2639679"/>
              <a:ext cx="329565" cy="329565"/>
            </a:xfrm>
            <a:custGeom>
              <a:avLst/>
              <a:gdLst>
                <a:gd name="connsiteX0" fmla="*/ 329565 w 329565"/>
                <a:gd name="connsiteY0" fmla="*/ 164783 h 329565"/>
                <a:gd name="connsiteX1" fmla="*/ 164783 w 329565"/>
                <a:gd name="connsiteY1" fmla="*/ 0 h 329565"/>
                <a:gd name="connsiteX2" fmla="*/ 0 w 329565"/>
                <a:gd name="connsiteY2" fmla="*/ 164783 h 329565"/>
                <a:gd name="connsiteX3" fmla="*/ 164783 w 329565"/>
                <a:gd name="connsiteY3" fmla="*/ 329565 h 329565"/>
                <a:gd name="connsiteX4" fmla="*/ 329565 w 329565"/>
                <a:gd name="connsiteY4" fmla="*/ 164783 h 329565"/>
                <a:gd name="connsiteX5" fmla="*/ 164783 w 329565"/>
                <a:gd name="connsiteY5" fmla="*/ 310515 h 329565"/>
                <a:gd name="connsiteX6" fmla="*/ 19050 w 329565"/>
                <a:gd name="connsiteY6" fmla="*/ 164783 h 329565"/>
                <a:gd name="connsiteX7" fmla="*/ 164783 w 329565"/>
                <a:gd name="connsiteY7" fmla="*/ 19050 h 329565"/>
                <a:gd name="connsiteX8" fmla="*/ 310515 w 329565"/>
                <a:gd name="connsiteY8" fmla="*/ 164783 h 329565"/>
                <a:gd name="connsiteX9" fmla="*/ 164773 w 329565"/>
                <a:gd name="connsiteY9" fmla="*/ 310553 h 3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565" h="329565">
                  <a:moveTo>
                    <a:pt x="329565" y="164783"/>
                  </a:moveTo>
                  <a:cubicBezTo>
                    <a:pt x="329565" y="73776"/>
                    <a:pt x="255789" y="0"/>
                    <a:pt x="164783" y="0"/>
                  </a:cubicBezTo>
                  <a:cubicBezTo>
                    <a:pt x="73776" y="0"/>
                    <a:pt x="0" y="73776"/>
                    <a:pt x="0" y="164783"/>
                  </a:cubicBezTo>
                  <a:cubicBezTo>
                    <a:pt x="0" y="255789"/>
                    <a:pt x="73776" y="329565"/>
                    <a:pt x="164783" y="329565"/>
                  </a:cubicBezTo>
                  <a:cubicBezTo>
                    <a:pt x="255772" y="329523"/>
                    <a:pt x="329523" y="255772"/>
                    <a:pt x="329565" y="164783"/>
                  </a:cubicBezTo>
                  <a:close/>
                  <a:moveTo>
                    <a:pt x="164783" y="310515"/>
                  </a:moveTo>
                  <a:cubicBezTo>
                    <a:pt x="84296" y="310515"/>
                    <a:pt x="19050" y="245269"/>
                    <a:pt x="19050" y="164783"/>
                  </a:cubicBezTo>
                  <a:cubicBezTo>
                    <a:pt x="19050" y="84296"/>
                    <a:pt x="84296" y="19050"/>
                    <a:pt x="164783" y="19050"/>
                  </a:cubicBezTo>
                  <a:cubicBezTo>
                    <a:pt x="245269" y="19050"/>
                    <a:pt x="310515" y="84296"/>
                    <a:pt x="310515" y="164783"/>
                  </a:cubicBezTo>
                  <a:cubicBezTo>
                    <a:pt x="310431" y="245243"/>
                    <a:pt x="245234" y="310453"/>
                    <a:pt x="164773" y="310553"/>
                  </a:cubicBezTo>
                  <a:close/>
                </a:path>
              </a:pathLst>
            </a:custGeom>
            <a:grpFill/>
            <a:ln w="6350" cap="flat">
              <a:solidFill>
                <a:schemeClr val="tx2"/>
              </a:solidFill>
              <a:prstDash val="solid"/>
              <a:miter/>
            </a:ln>
          </p:spPr>
          <p:txBody>
            <a:bodyPr rtlCol="0" anchor="ctr"/>
            <a:lstStyle/>
            <a:p>
              <a:endParaRPr lang="de-CH"/>
            </a:p>
          </p:txBody>
        </p:sp>
      </p:grpSp>
      <p:pic>
        <p:nvPicPr>
          <p:cNvPr id="92" name="Grafik 100" descr="Offene Hand mit Pflanze mit einfarbiger Füllung">
            <a:extLst>
              <a:ext uri="{FF2B5EF4-FFF2-40B4-BE49-F238E27FC236}">
                <a16:creationId xmlns:a16="http://schemas.microsoft.com/office/drawing/2014/main" id="{7E7BD919-A321-D46D-59F0-8F34338096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gray">
          <a:xfrm>
            <a:off x="10650739" y="4666834"/>
            <a:ext cx="432000" cy="432000"/>
          </a:xfrm>
          <a:prstGeom prst="rect">
            <a:avLst/>
          </a:prstGeom>
        </p:spPr>
      </p:pic>
      <p:sp>
        <p:nvSpPr>
          <p:cNvPr id="93" name="Standard Text">
            <a:extLst>
              <a:ext uri="{FF2B5EF4-FFF2-40B4-BE49-F238E27FC236}">
                <a16:creationId xmlns:a16="http://schemas.microsoft.com/office/drawing/2014/main" id="{2A4B35A3-764B-8227-6F73-2D1BD15DAA75}"/>
              </a:ext>
            </a:extLst>
          </p:cNvPr>
          <p:cNvSpPr txBox="1">
            <a:spLocks/>
          </p:cNvSpPr>
          <p:nvPr/>
        </p:nvSpPr>
        <p:spPr bwMode="gray">
          <a:xfrm>
            <a:off x="10092186" y="5311519"/>
            <a:ext cx="1692445" cy="1080000"/>
          </a:xfrm>
          <a:prstGeom prst="rect">
            <a:avLst/>
          </a:prstGeom>
          <a:noFill/>
        </p:spPr>
        <p:txBody>
          <a:bodyPr vert="horz" lIns="0" tIns="0" rIns="0" bIns="0" rtlCol="0">
            <a:noAutofit/>
          </a:bodyPr>
          <a:lstStyle>
            <a:defPPr>
              <a:defRPr lang="de-DE"/>
            </a:defPPr>
            <a:lvl1pPr marR="0" lvl="0" indent="0" algn="ctr" fontAlgn="auto">
              <a:lnSpc>
                <a:spcPct val="120000"/>
              </a:lnSpc>
              <a:spcBef>
                <a:spcPts val="200"/>
              </a:spcBef>
              <a:spcAft>
                <a:spcPts val="300"/>
              </a:spcAft>
              <a:buClrTx/>
              <a:buSzTx/>
              <a:buFont typeface="Arial" panose="020B0604020202020204" pitchFamily="34" charset="0"/>
              <a:buNone/>
              <a:tabLst/>
              <a:defRPr kumimoji="0" sz="1300" b="0" i="0" u="none" strike="noStrike" cap="none" spc="20" normalizeH="0" baseline="0">
                <a:ln>
                  <a:noFill/>
                </a:ln>
                <a:effectLst/>
                <a:uLnTx/>
                <a:uFillTx/>
                <a:latin typeface="AA Zuehlke"/>
              </a:defRPr>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lvl="2" indent="-216000">
              <a:lnSpc>
                <a:spcPct val="120000"/>
              </a:lnSpc>
              <a:spcBef>
                <a:spcPts val="200"/>
              </a:spcBef>
              <a:spcAft>
                <a:spcPts val="300"/>
              </a:spcAft>
              <a:buFont typeface="Wingdings 2" panose="05020102010507070707" pitchFamily="18" charset="2"/>
              <a:buChar char=""/>
              <a:defRPr sz="1600" spc="20" baseline="0"/>
            </a:lvl3pPr>
            <a:lvl4pPr marL="432000" lvl="3" indent="-216000">
              <a:lnSpc>
                <a:spcPct val="120000"/>
              </a:lnSpc>
              <a:spcBef>
                <a:spcPts val="200"/>
              </a:spcBef>
              <a:spcAft>
                <a:spcPts val="300"/>
              </a:spcAft>
              <a:buFont typeface="Symbol" panose="05050102010706020507" pitchFamily="18" charset="2"/>
              <a:buChar char="-"/>
              <a:defRPr sz="1600" spc="20" baseline="0"/>
            </a:lvl4pPr>
            <a:lvl5pPr marL="648000" lvl="4" indent="-216000">
              <a:lnSpc>
                <a:spcPct val="120000"/>
              </a:lnSpc>
              <a:spcBef>
                <a:spcPts val="200"/>
              </a:spcBef>
              <a:spcAft>
                <a:spcPts val="300"/>
              </a:spcAft>
              <a:buFont typeface="Symbol" panose="05050102010706020507" pitchFamily="18" charset="2"/>
              <a:buChar char="-"/>
              <a:defRPr sz="1600" spc="20" baseline="0"/>
            </a:lvl5pPr>
            <a:lvl6pPr marL="648000" lvl="5" indent="-216000">
              <a:lnSpc>
                <a:spcPct val="120000"/>
              </a:lnSpc>
              <a:spcBef>
                <a:spcPts val="200"/>
              </a:spcBef>
              <a:spcAft>
                <a:spcPts val="300"/>
              </a:spcAft>
              <a:buFont typeface="Symbol" panose="05050102010706020507" pitchFamily="18" charset="2"/>
              <a:buChar char="-"/>
              <a:defRPr sz="1600" spc="20" baseline="0"/>
            </a:lvl6pPr>
            <a:lvl7pPr marL="648000" lvl="6" indent="-216000">
              <a:lnSpc>
                <a:spcPct val="120000"/>
              </a:lnSpc>
              <a:spcBef>
                <a:spcPts val="200"/>
              </a:spcBef>
              <a:spcAft>
                <a:spcPts val="300"/>
              </a:spcAft>
              <a:buFont typeface="Symbol" panose="05050102010706020507" pitchFamily="18" charset="2"/>
              <a:buChar char="-"/>
              <a:defRPr sz="1600" spc="20" baseline="0"/>
            </a:lvl7pPr>
            <a:lvl8pPr marL="648000" lvl="7" indent="-216000">
              <a:lnSpc>
                <a:spcPct val="120000"/>
              </a:lnSpc>
              <a:spcBef>
                <a:spcPts val="200"/>
              </a:spcBef>
              <a:spcAft>
                <a:spcPts val="300"/>
              </a:spcAft>
              <a:buFont typeface="Symbol" panose="05050102010706020507" pitchFamily="18" charset="2"/>
              <a:buChar char="-"/>
              <a:defRPr sz="1600" spc="20" baseline="0"/>
            </a:lvl8pPr>
            <a:lvl9pPr marL="648000" lvl="8" indent="-216000">
              <a:lnSpc>
                <a:spcPct val="120000"/>
              </a:lnSpc>
              <a:spcBef>
                <a:spcPts val="200"/>
              </a:spcBef>
              <a:spcAft>
                <a:spcPts val="300"/>
              </a:spcAft>
              <a:buFont typeface="Symbol" panose="05050102010706020507" pitchFamily="18" charset="2"/>
              <a:buChar char="-"/>
              <a:defRPr sz="1600" spc="20" baseline="0"/>
            </a:lvl9pPr>
          </a:lstStyle>
          <a:p>
            <a:r>
              <a:rPr lang="de-CH" sz="1200"/>
              <a:t>Focus on </a:t>
            </a:r>
            <a:r>
              <a:rPr lang="de-CH" sz="1200" err="1"/>
              <a:t>sustainability</a:t>
            </a:r>
            <a:r>
              <a:rPr lang="de-CH" sz="1200"/>
              <a:t>: </a:t>
            </a:r>
            <a:r>
              <a:rPr lang="de-CH" sz="1200" err="1"/>
              <a:t>climate</a:t>
            </a:r>
            <a:r>
              <a:rPr lang="de-CH" sz="1200"/>
              <a:t> </a:t>
            </a:r>
            <a:r>
              <a:rPr lang="de-CH" sz="1200" err="1"/>
              <a:t>protection</a:t>
            </a:r>
            <a:r>
              <a:rPr lang="de-CH" sz="1200"/>
              <a:t> and </a:t>
            </a:r>
            <a:r>
              <a:rPr lang="de-CH" sz="1200" err="1"/>
              <a:t>health</a:t>
            </a:r>
            <a:r>
              <a:rPr lang="de-CH" sz="1200"/>
              <a:t> </a:t>
            </a:r>
            <a:r>
              <a:rPr lang="de-CH" sz="1200" err="1"/>
              <a:t>promotion</a:t>
            </a:r>
            <a:endParaRPr lang="de-CH" sz="1200"/>
          </a:p>
        </p:txBody>
      </p:sp>
      <p:cxnSp>
        <p:nvCxnSpPr>
          <p:cNvPr id="94" name="Straight Connector 110">
            <a:extLst>
              <a:ext uri="{FF2B5EF4-FFF2-40B4-BE49-F238E27FC236}">
                <a16:creationId xmlns:a16="http://schemas.microsoft.com/office/drawing/2014/main" id="{31D5FAAA-36FC-336F-14F8-1235FC784DEC}"/>
              </a:ext>
            </a:extLst>
          </p:cNvPr>
          <p:cNvCxnSpPr>
            <a:cxnSpLocks/>
          </p:cNvCxnSpPr>
          <p:nvPr/>
        </p:nvCxnSpPr>
        <p:spPr bwMode="gray">
          <a:xfrm>
            <a:off x="1716147" y="5179429"/>
            <a:ext cx="0" cy="900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111">
            <a:extLst>
              <a:ext uri="{FF2B5EF4-FFF2-40B4-BE49-F238E27FC236}">
                <a16:creationId xmlns:a16="http://schemas.microsoft.com/office/drawing/2014/main" id="{67C6C09E-C7EE-8BE6-E680-5A604C001032}"/>
              </a:ext>
            </a:extLst>
          </p:cNvPr>
          <p:cNvCxnSpPr>
            <a:cxnSpLocks/>
          </p:cNvCxnSpPr>
          <p:nvPr/>
        </p:nvCxnSpPr>
        <p:spPr bwMode="gray">
          <a:xfrm>
            <a:off x="3299944" y="5179429"/>
            <a:ext cx="0" cy="900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112">
            <a:extLst>
              <a:ext uri="{FF2B5EF4-FFF2-40B4-BE49-F238E27FC236}">
                <a16:creationId xmlns:a16="http://schemas.microsoft.com/office/drawing/2014/main" id="{649AA2BB-3E4D-1083-B840-1F151FCB5E0C}"/>
              </a:ext>
            </a:extLst>
          </p:cNvPr>
          <p:cNvCxnSpPr>
            <a:cxnSpLocks/>
          </p:cNvCxnSpPr>
          <p:nvPr/>
        </p:nvCxnSpPr>
        <p:spPr bwMode="gray">
          <a:xfrm>
            <a:off x="4894088" y="5179429"/>
            <a:ext cx="0" cy="900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113">
            <a:extLst>
              <a:ext uri="{FF2B5EF4-FFF2-40B4-BE49-F238E27FC236}">
                <a16:creationId xmlns:a16="http://schemas.microsoft.com/office/drawing/2014/main" id="{FC0AD7B5-8E02-39E5-7CC4-3B890A00A137}"/>
              </a:ext>
            </a:extLst>
          </p:cNvPr>
          <p:cNvCxnSpPr>
            <a:cxnSpLocks/>
          </p:cNvCxnSpPr>
          <p:nvPr/>
        </p:nvCxnSpPr>
        <p:spPr bwMode="gray">
          <a:xfrm flipH="1">
            <a:off x="6708018" y="5179429"/>
            <a:ext cx="1" cy="900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114">
            <a:extLst>
              <a:ext uri="{FF2B5EF4-FFF2-40B4-BE49-F238E27FC236}">
                <a16:creationId xmlns:a16="http://schemas.microsoft.com/office/drawing/2014/main" id="{C7A0D47A-43BD-4F36-9D6E-C43B2554D0AE}"/>
              </a:ext>
            </a:extLst>
          </p:cNvPr>
          <p:cNvCxnSpPr>
            <a:cxnSpLocks/>
          </p:cNvCxnSpPr>
          <p:nvPr/>
        </p:nvCxnSpPr>
        <p:spPr bwMode="gray">
          <a:xfrm flipH="1">
            <a:off x="8297241" y="5180036"/>
            <a:ext cx="1" cy="900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114">
            <a:extLst>
              <a:ext uri="{FF2B5EF4-FFF2-40B4-BE49-F238E27FC236}">
                <a16:creationId xmlns:a16="http://schemas.microsoft.com/office/drawing/2014/main" id="{45C777D6-9228-2A65-485B-D4F8B779529C}"/>
              </a:ext>
            </a:extLst>
          </p:cNvPr>
          <p:cNvCxnSpPr>
            <a:cxnSpLocks/>
          </p:cNvCxnSpPr>
          <p:nvPr/>
        </p:nvCxnSpPr>
        <p:spPr bwMode="gray">
          <a:xfrm flipH="1">
            <a:off x="9969693" y="5180036"/>
            <a:ext cx="1" cy="900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2A0C91-5BB7-25FE-7F79-28EBB169FF44}"/>
              </a:ext>
            </a:extLst>
          </p:cNvPr>
          <p:cNvSpPr>
            <a:spLocks noGrp="1"/>
          </p:cNvSpPr>
          <p:nvPr>
            <p:ph type="title"/>
          </p:nvPr>
        </p:nvSpPr>
        <p:spPr>
          <a:xfrm>
            <a:off x="592229" y="1242049"/>
            <a:ext cx="2268914" cy="432000"/>
          </a:xfrm>
        </p:spPr>
        <p:txBody>
          <a:bodyPr/>
          <a:lstStyle/>
          <a:p>
            <a:r>
              <a:rPr lang="en-US">
                <a:solidFill>
                  <a:schemeClr val="tx2"/>
                </a:solidFill>
              </a:rPr>
              <a:t>About Zühlke</a:t>
            </a:r>
          </a:p>
        </p:txBody>
      </p:sp>
      <p:pic>
        <p:nvPicPr>
          <p:cNvPr id="36" name="Grafik 6">
            <a:extLst>
              <a:ext uri="{FF2B5EF4-FFF2-40B4-BE49-F238E27FC236}">
                <a16:creationId xmlns:a16="http://schemas.microsoft.com/office/drawing/2014/main" id="{DB15F935-7B91-0DE3-BBF3-6D55A17BD70A}"/>
              </a:ext>
            </a:extLst>
          </p:cNvPr>
          <p:cNvPicPr>
            <a:picLocks noChangeAspect="1"/>
          </p:cNvPicPr>
          <p:nvPr/>
        </p:nvPicPr>
        <p:blipFill rotWithShape="1">
          <a:blip r:embed="rId9">
            <a:extLst>
              <a:ext uri="{28A0092B-C50C-407E-A947-70E740481C1C}">
                <a14:useLocalDpi xmlns:a14="http://schemas.microsoft.com/office/drawing/2010/main" val="0"/>
              </a:ext>
            </a:extLst>
          </a:blip>
          <a:srcRect r="18111"/>
          <a:stretch/>
        </p:blipFill>
        <p:spPr>
          <a:xfrm>
            <a:off x="2960349" y="0"/>
            <a:ext cx="5897266" cy="4437063"/>
          </a:xfrm>
          <a:prstGeom prst="rect">
            <a:avLst/>
          </a:prstGeom>
        </p:spPr>
      </p:pic>
      <p:sp>
        <p:nvSpPr>
          <p:cNvPr id="32" name="Title 1">
            <a:extLst>
              <a:ext uri="{FF2B5EF4-FFF2-40B4-BE49-F238E27FC236}">
                <a16:creationId xmlns:a16="http://schemas.microsoft.com/office/drawing/2014/main" id="{4DC6C761-14FB-1D65-7FB1-0E6DE3B422EC}"/>
              </a:ext>
            </a:extLst>
          </p:cNvPr>
          <p:cNvSpPr txBox="1">
            <a:spLocks/>
          </p:cNvSpPr>
          <p:nvPr/>
        </p:nvSpPr>
        <p:spPr bwMode="gray">
          <a:xfrm>
            <a:off x="592229" y="2830242"/>
            <a:ext cx="1915168" cy="1759061"/>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kern="1200" spc="20" baseline="0">
                <a:solidFill>
                  <a:schemeClr val="tx1"/>
                </a:solidFill>
                <a:latin typeface="+mj-lt"/>
                <a:ea typeface="+mj-ea"/>
                <a:cs typeface="+mj-cs"/>
              </a:defRPr>
            </a:lvl1pPr>
          </a:lstStyle>
          <a:p>
            <a:pPr>
              <a:lnSpc>
                <a:spcPct val="102000"/>
              </a:lnSpc>
            </a:pPr>
            <a:r>
              <a:rPr lang="en-US" sz="1200" dirty="0">
                <a:solidFill>
                  <a:schemeClr val="bg2"/>
                </a:solidFill>
                <a:latin typeface="+mn-lt"/>
              </a:rPr>
              <a:t>We combine customer-centered experience with technological excellence and business innovation. Together with our customers, we develop outstanding solutions that empower them in a long run.</a:t>
            </a:r>
          </a:p>
          <a:p>
            <a:pPr>
              <a:lnSpc>
                <a:spcPct val="102000"/>
              </a:lnSpc>
            </a:pPr>
            <a:endParaRPr lang="en-US" sz="1200" dirty="0">
              <a:solidFill>
                <a:schemeClr val="bg2"/>
              </a:solidFill>
              <a:latin typeface="+mn-lt"/>
            </a:endParaRPr>
          </a:p>
        </p:txBody>
      </p:sp>
      <p:sp>
        <p:nvSpPr>
          <p:cNvPr id="59" name="Title 1">
            <a:extLst>
              <a:ext uri="{FF2B5EF4-FFF2-40B4-BE49-F238E27FC236}">
                <a16:creationId xmlns:a16="http://schemas.microsoft.com/office/drawing/2014/main" id="{0F1B5EE1-70EB-F097-AE7F-272210479480}"/>
              </a:ext>
            </a:extLst>
          </p:cNvPr>
          <p:cNvSpPr txBox="1">
            <a:spLocks/>
          </p:cNvSpPr>
          <p:nvPr/>
        </p:nvSpPr>
        <p:spPr bwMode="gray">
          <a:xfrm>
            <a:off x="592229" y="1880199"/>
            <a:ext cx="1915168" cy="950043"/>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kern="1200" spc="20" baseline="0">
                <a:solidFill>
                  <a:schemeClr val="tx1"/>
                </a:solidFill>
                <a:latin typeface="+mj-lt"/>
                <a:ea typeface="+mj-ea"/>
                <a:cs typeface="+mj-cs"/>
              </a:defRPr>
            </a:lvl1pPr>
          </a:lstStyle>
          <a:p>
            <a:pPr>
              <a:lnSpc>
                <a:spcPct val="102000"/>
              </a:lnSpc>
            </a:pPr>
            <a:r>
              <a:rPr lang="en-US" sz="1200">
                <a:solidFill>
                  <a:schemeClr val="bg2"/>
                </a:solidFill>
                <a:latin typeface="+mn-lt"/>
              </a:rPr>
              <a:t>Zühlke is a globally operating</a:t>
            </a:r>
          </a:p>
          <a:p>
            <a:pPr>
              <a:lnSpc>
                <a:spcPct val="102000"/>
              </a:lnSpc>
            </a:pPr>
            <a:r>
              <a:rPr lang="en-US" sz="1200">
                <a:solidFill>
                  <a:schemeClr val="bg2"/>
                </a:solidFill>
                <a:latin typeface="+mn-lt"/>
              </a:rPr>
              <a:t>Swiss Information Technology company &amp; digital transformation partner.</a:t>
            </a:r>
          </a:p>
        </p:txBody>
      </p:sp>
      <p:pic>
        <p:nvPicPr>
          <p:cNvPr id="71" name="Grafik 8">
            <a:extLst>
              <a:ext uri="{FF2B5EF4-FFF2-40B4-BE49-F238E27FC236}">
                <a16:creationId xmlns:a16="http://schemas.microsoft.com/office/drawing/2014/main" id="{38A25799-33FF-9124-29F7-5E558F1AC45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2018" y="276466"/>
            <a:ext cx="790615" cy="790615"/>
          </a:xfrm>
          <a:prstGeom prst="rect">
            <a:avLst/>
          </a:prstGeom>
        </p:spPr>
      </p:pic>
      <p:sp>
        <p:nvSpPr>
          <p:cNvPr id="86" name="Date Placeholder 4">
            <a:extLst>
              <a:ext uri="{FF2B5EF4-FFF2-40B4-BE49-F238E27FC236}">
                <a16:creationId xmlns:a16="http://schemas.microsoft.com/office/drawing/2014/main" id="{628A5CC2-892B-BBB5-A960-CB093350207B}"/>
              </a:ext>
            </a:extLst>
          </p:cNvPr>
          <p:cNvSpPr txBox="1">
            <a:spLocks/>
          </p:cNvSpPr>
          <p:nvPr/>
        </p:nvSpPr>
        <p:spPr>
          <a:xfrm>
            <a:off x="10418400" y="6372000"/>
            <a:ext cx="680400" cy="144000"/>
          </a:xfrm>
          <a:prstGeom prst="rect">
            <a:avLst/>
          </a:prstGeom>
        </p:spPr>
        <p:txBody>
          <a:bodyPr vert="horz"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FDF50A-3A4F-4F80-A857-81A64517E79A}" type="datetime1">
              <a:rPr lang="de-DE" smtClean="0"/>
              <a:pPr/>
              <a:t>25.09.2025</a:t>
            </a:fld>
            <a:endParaRPr lang="en-GB"/>
          </a:p>
        </p:txBody>
      </p:sp>
      <p:sp>
        <p:nvSpPr>
          <p:cNvPr id="91" name="Footer Placeholder 8">
            <a:extLst>
              <a:ext uri="{FF2B5EF4-FFF2-40B4-BE49-F238E27FC236}">
                <a16:creationId xmlns:a16="http://schemas.microsoft.com/office/drawing/2014/main" id="{1C57B222-9517-FDAB-F0EC-FDEB30DF63E9}"/>
              </a:ext>
            </a:extLst>
          </p:cNvPr>
          <p:cNvSpPr txBox="1">
            <a:spLocks/>
          </p:cNvSpPr>
          <p:nvPr/>
        </p:nvSpPr>
        <p:spPr>
          <a:xfrm>
            <a:off x="1558800" y="6372000"/>
            <a:ext cx="4392000" cy="144000"/>
          </a:xfrm>
          <a:prstGeom prst="rect">
            <a:avLst/>
          </a:prstGeom>
        </p:spPr>
        <p:txBody>
          <a:bodyPr vert="horz" lIns="0" tIns="0" rIns="0" bIns="0" rtlCol="0" anchor="ctr"/>
          <a:lstStyle>
            <a:defPPr>
              <a:defRPr lang="de-DE"/>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100" name="Slide Number Placeholder 12">
            <a:extLst>
              <a:ext uri="{FF2B5EF4-FFF2-40B4-BE49-F238E27FC236}">
                <a16:creationId xmlns:a16="http://schemas.microsoft.com/office/drawing/2014/main" id="{6980B5D5-8397-5A01-F608-155A3921E606}"/>
              </a:ext>
            </a:extLst>
          </p:cNvPr>
          <p:cNvSpPr txBox="1">
            <a:spLocks/>
          </p:cNvSpPr>
          <p:nvPr/>
        </p:nvSpPr>
        <p:spPr>
          <a:xfrm>
            <a:off x="11178000" y="6372000"/>
            <a:ext cx="392400" cy="144000"/>
          </a:xfrm>
          <a:prstGeom prst="rect">
            <a:avLst/>
          </a:prstGeom>
        </p:spPr>
        <p:txBody>
          <a:bodyPr vert="horz"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  </a:t>
            </a:r>
            <a:fld id="{9A5DB3EA-063E-4F9F-9BD5-333BE348FB94}" type="slidenum">
              <a:rPr lang="en-GB" smtClean="0"/>
              <a:pPr/>
              <a:t>3</a:t>
            </a:fld>
            <a:endParaRPr lang="en-GB"/>
          </a:p>
        </p:txBody>
      </p:sp>
      <p:sp>
        <p:nvSpPr>
          <p:cNvPr id="3" name="Footer Placeholder 5">
            <a:extLst>
              <a:ext uri="{FF2B5EF4-FFF2-40B4-BE49-F238E27FC236}">
                <a16:creationId xmlns:a16="http://schemas.microsoft.com/office/drawing/2014/main" id="{1949F116-A1B5-5F4D-7C8E-EC6DEDD7CABA}"/>
              </a:ext>
            </a:extLst>
          </p:cNvPr>
          <p:cNvSpPr txBox="1">
            <a:spLocks/>
          </p:cNvSpPr>
          <p:nvPr/>
        </p:nvSpPr>
        <p:spPr bwMode="gray">
          <a:xfrm>
            <a:off x="1559496" y="6381328"/>
            <a:ext cx="4392000" cy="144000"/>
          </a:xfrm>
          <a:prstGeom prst="rect">
            <a:avLst/>
          </a:prstGeom>
        </p:spPr>
        <p:txBody>
          <a:bodyPr vert="horz" lIns="0" tIns="0" rIns="0" bIns="0" rtlCol="0" anchor="t">
            <a:noAutofit/>
          </a:bodyPr>
          <a:lstStyle>
            <a:defPPr>
              <a:defRPr lang="en-US"/>
            </a:defPPr>
            <a:lvl1pPr marL="0" algn="l" defTabSz="914400" rtl="0" eaLnBrk="1" latinLnBrk="0" hangingPunct="1">
              <a:defRPr sz="800" kern="1200" spc="2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Implementation &amp; Realization of PQC</a:t>
            </a:r>
          </a:p>
        </p:txBody>
      </p:sp>
    </p:spTree>
    <p:custDataLst>
      <p:custData r:id="rId1"/>
      <p:custData r:id="rId2"/>
    </p:custDataLst>
    <p:extLst>
      <p:ext uri="{BB962C8B-B14F-4D97-AF65-F5344CB8AC3E}">
        <p14:creationId xmlns:p14="http://schemas.microsoft.com/office/powerpoint/2010/main" val="1569016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E2C6F6-F570-9E27-9D91-8E58EF6CDD46}"/>
              </a:ext>
            </a:extLst>
          </p:cNvPr>
          <p:cNvSpPr>
            <a:spLocks noGrp="1"/>
          </p:cNvSpPr>
          <p:nvPr>
            <p:ph type="body" sz="quarter" idx="15"/>
          </p:nvPr>
        </p:nvSpPr>
        <p:spPr/>
        <p:txBody>
          <a:bodyPr/>
          <a:lstStyle/>
          <a:p>
            <a:endParaRPr lang="en-CH"/>
          </a:p>
        </p:txBody>
      </p:sp>
      <p:sp>
        <p:nvSpPr>
          <p:cNvPr id="3" name="Title 2">
            <a:extLst>
              <a:ext uri="{FF2B5EF4-FFF2-40B4-BE49-F238E27FC236}">
                <a16:creationId xmlns:a16="http://schemas.microsoft.com/office/drawing/2014/main" id="{A4E241DC-C725-63C8-49EB-C9AC0375C80E}"/>
              </a:ext>
            </a:extLst>
          </p:cNvPr>
          <p:cNvSpPr>
            <a:spLocks noGrp="1"/>
          </p:cNvSpPr>
          <p:nvPr>
            <p:ph type="title"/>
          </p:nvPr>
        </p:nvSpPr>
        <p:spPr/>
        <p:txBody>
          <a:bodyPr/>
          <a:lstStyle/>
          <a:p>
            <a:r>
              <a:rPr lang="en-US" dirty="0"/>
              <a:t>Post-Quantum Public-Key Schemes</a:t>
            </a:r>
            <a:endParaRPr lang="en-CH" dirty="0"/>
          </a:p>
        </p:txBody>
      </p:sp>
      <p:sp>
        <p:nvSpPr>
          <p:cNvPr id="4" name="Subtitle 3">
            <a:extLst>
              <a:ext uri="{FF2B5EF4-FFF2-40B4-BE49-F238E27FC236}">
                <a16:creationId xmlns:a16="http://schemas.microsoft.com/office/drawing/2014/main" id="{015C40FE-021B-E87E-9ABE-308202770A9A}"/>
              </a:ext>
            </a:extLst>
          </p:cNvPr>
          <p:cNvSpPr>
            <a:spLocks noGrp="1"/>
          </p:cNvSpPr>
          <p:nvPr>
            <p:ph type="subTitle" idx="17"/>
          </p:nvPr>
        </p:nvSpPr>
        <p:spPr/>
        <p:txBody>
          <a:bodyPr/>
          <a:lstStyle/>
          <a:p>
            <a:r>
              <a:rPr lang="en-US"/>
              <a:t>Mostly based on the new lattice problems</a:t>
            </a:r>
          </a:p>
          <a:p>
            <a:endParaRPr lang="en-CH"/>
          </a:p>
        </p:txBody>
      </p:sp>
      <p:sp>
        <p:nvSpPr>
          <p:cNvPr id="5" name="Content Placeholder 4">
            <a:extLst>
              <a:ext uri="{FF2B5EF4-FFF2-40B4-BE49-F238E27FC236}">
                <a16:creationId xmlns:a16="http://schemas.microsoft.com/office/drawing/2014/main" id="{A2073F40-6D79-C9DA-E1EA-37DBCED32070}"/>
              </a:ext>
            </a:extLst>
          </p:cNvPr>
          <p:cNvSpPr>
            <a:spLocks noGrp="1"/>
          </p:cNvSpPr>
          <p:nvPr>
            <p:ph idx="1"/>
          </p:nvPr>
        </p:nvSpPr>
        <p:spPr>
          <a:xfrm>
            <a:off x="617512" y="1468966"/>
            <a:ext cx="10951096" cy="4695834"/>
          </a:xfrm>
        </p:spPr>
        <p:txBody>
          <a:bodyPr/>
          <a:lstStyle/>
          <a:p>
            <a:pPr marL="285750" indent="-285750">
              <a:lnSpc>
                <a:spcPct val="200000"/>
              </a:lnSpc>
              <a:buFont typeface="Arial" panose="020B0604020202020204" pitchFamily="34" charset="0"/>
              <a:buChar char="•"/>
            </a:pPr>
            <a:r>
              <a:rPr lang="en-US" dirty="0">
                <a:latin typeface="+mj-lt"/>
              </a:rPr>
              <a:t>Encryption:</a:t>
            </a:r>
          </a:p>
          <a:p>
            <a:pPr>
              <a:lnSpc>
                <a:spcPct val="200000"/>
              </a:lnSpc>
            </a:pPr>
            <a:r>
              <a:rPr lang="en-US" dirty="0"/>
              <a:t>	Public-key encryption (PKE) is </a:t>
            </a:r>
            <a:r>
              <a:rPr lang="en-US" dirty="0">
                <a:latin typeface="+mj-lt"/>
              </a:rPr>
              <a:t>less efficient </a:t>
            </a:r>
            <a:r>
              <a:rPr lang="en-US" dirty="0"/>
              <a:t>than symmetric-key</a:t>
            </a:r>
          </a:p>
          <a:p>
            <a:pPr>
              <a:lnSpc>
                <a:spcPct val="200000"/>
              </a:lnSpc>
            </a:pPr>
            <a:r>
              <a:rPr lang="en-US" dirty="0"/>
              <a:t>	For this reason, we use </a:t>
            </a:r>
            <a:r>
              <a:rPr lang="en-US" dirty="0">
                <a:latin typeface="+mj-lt"/>
              </a:rPr>
              <a:t>hybrid encryption</a:t>
            </a:r>
            <a:r>
              <a:rPr lang="en-US" dirty="0"/>
              <a:t>:</a:t>
            </a:r>
          </a:p>
          <a:p>
            <a:pPr>
              <a:lnSpc>
                <a:spcPct val="200000"/>
              </a:lnSpc>
            </a:pPr>
            <a:r>
              <a:rPr lang="en-US" dirty="0"/>
              <a:t>	1.  Transmit a key using public-key encryption (PKE), or generate it with a key-exchange protocol (e.g., Diffie-Hellman)</a:t>
            </a:r>
          </a:p>
          <a:p>
            <a:pPr>
              <a:lnSpc>
                <a:spcPct val="200000"/>
              </a:lnSpc>
            </a:pPr>
            <a:r>
              <a:rPr lang="en-US" dirty="0"/>
              <a:t>	2.  Use the key for symmetric-key encryption</a:t>
            </a:r>
          </a:p>
          <a:p>
            <a:pPr>
              <a:lnSpc>
                <a:spcPct val="200000"/>
              </a:lnSpc>
            </a:pPr>
            <a:r>
              <a:rPr lang="en-US" dirty="0"/>
              <a:t>	Nowadays, instead of PKE, we use key-encapsulation mechanisms (KEM)</a:t>
            </a:r>
          </a:p>
          <a:p>
            <a:pPr>
              <a:lnSpc>
                <a:spcPct val="200000"/>
              </a:lnSpc>
            </a:pPr>
            <a:r>
              <a:rPr lang="en-US" dirty="0"/>
              <a:t>	Lattice-based KEMs:</a:t>
            </a:r>
            <a:r>
              <a:rPr lang="en-US" dirty="0">
                <a:latin typeface="+mj-lt"/>
              </a:rPr>
              <a:t> </a:t>
            </a:r>
            <a:r>
              <a:rPr lang="en-US" dirty="0" err="1">
                <a:solidFill>
                  <a:schemeClr val="accent1"/>
                </a:solidFill>
              </a:rPr>
              <a:t>McEliece</a:t>
            </a:r>
            <a:r>
              <a:rPr lang="en-US" dirty="0"/>
              <a:t>, </a:t>
            </a:r>
            <a:r>
              <a:rPr lang="en-US" dirty="0">
                <a:solidFill>
                  <a:schemeClr val="accent1"/>
                </a:solidFill>
              </a:rPr>
              <a:t>NTRU</a:t>
            </a:r>
            <a:r>
              <a:rPr lang="en-US" dirty="0"/>
              <a:t>, </a:t>
            </a:r>
            <a:r>
              <a:rPr lang="en-US" dirty="0">
                <a:solidFill>
                  <a:schemeClr val="accent1"/>
                </a:solidFill>
              </a:rPr>
              <a:t>Kyber</a:t>
            </a:r>
            <a:r>
              <a:rPr lang="en-US" dirty="0"/>
              <a:t>, </a:t>
            </a:r>
            <a:r>
              <a:rPr lang="en-US" dirty="0">
                <a:solidFill>
                  <a:schemeClr val="accent1"/>
                </a:solidFill>
              </a:rPr>
              <a:t>HQC</a:t>
            </a:r>
            <a:r>
              <a:rPr lang="en-US" dirty="0"/>
              <a:t>, </a:t>
            </a:r>
            <a:r>
              <a:rPr lang="en-US" dirty="0">
                <a:solidFill>
                  <a:schemeClr val="accent1"/>
                </a:solidFill>
              </a:rPr>
              <a:t>BIKE</a:t>
            </a:r>
            <a:r>
              <a:rPr lang="en-US" dirty="0"/>
              <a:t>, …</a:t>
            </a:r>
          </a:p>
          <a:p>
            <a:pPr marL="285750" indent="-285750">
              <a:lnSpc>
                <a:spcPct val="200000"/>
              </a:lnSpc>
              <a:buFont typeface="Arial" panose="020B0604020202020204" pitchFamily="34" charset="0"/>
              <a:buChar char="•"/>
            </a:pPr>
            <a:r>
              <a:rPr lang="en-US" dirty="0">
                <a:latin typeface="+mj-lt"/>
              </a:rPr>
              <a:t>Signatures: </a:t>
            </a:r>
            <a:r>
              <a:rPr lang="en-US" sz="1600" dirty="0" err="1">
                <a:solidFill>
                  <a:schemeClr val="accent1"/>
                </a:solidFill>
              </a:rPr>
              <a:t>NTRUSign</a:t>
            </a:r>
            <a:r>
              <a:rPr lang="en-US" dirty="0"/>
              <a:t>, </a:t>
            </a:r>
            <a:r>
              <a:rPr lang="en-US" dirty="0" err="1">
                <a:solidFill>
                  <a:schemeClr val="accent1"/>
                </a:solidFill>
              </a:rPr>
              <a:t>D</a:t>
            </a:r>
            <a:r>
              <a:rPr lang="en-US" sz="1600" dirty="0" err="1">
                <a:solidFill>
                  <a:schemeClr val="accent1"/>
                </a:solidFill>
              </a:rPr>
              <a:t>ilithium</a:t>
            </a:r>
            <a:r>
              <a:rPr lang="en-US" sz="1600" dirty="0"/>
              <a:t>, </a:t>
            </a:r>
            <a:r>
              <a:rPr lang="en-US" sz="1600" dirty="0">
                <a:solidFill>
                  <a:schemeClr val="accent1"/>
                </a:solidFill>
              </a:rPr>
              <a:t>FALCON</a:t>
            </a:r>
            <a:r>
              <a:rPr lang="en-US" sz="1600" dirty="0"/>
              <a:t>, </a:t>
            </a:r>
            <a:r>
              <a:rPr lang="en-US" sz="1600" dirty="0">
                <a:solidFill>
                  <a:schemeClr val="accent1"/>
                </a:solidFill>
              </a:rPr>
              <a:t>SPHINCS+</a:t>
            </a:r>
            <a:r>
              <a:rPr lang="en-US" sz="1600" dirty="0"/>
              <a:t>, …</a:t>
            </a:r>
          </a:p>
          <a:p>
            <a:pPr marL="285750" indent="-285750">
              <a:buFont typeface="Arial" panose="020B0604020202020204" pitchFamily="34" charset="0"/>
              <a:buChar char="•"/>
            </a:pPr>
            <a:endParaRPr lang="en-CH" dirty="0"/>
          </a:p>
        </p:txBody>
      </p:sp>
      <p:sp>
        <p:nvSpPr>
          <p:cNvPr id="6" name="Date Placeholder 5">
            <a:extLst>
              <a:ext uri="{FF2B5EF4-FFF2-40B4-BE49-F238E27FC236}">
                <a16:creationId xmlns:a16="http://schemas.microsoft.com/office/drawing/2014/main" id="{DCC76BCE-8D24-9CD0-AFE1-F89E7ABA523F}"/>
              </a:ext>
            </a:extLst>
          </p:cNvPr>
          <p:cNvSpPr>
            <a:spLocks noGrp="1"/>
          </p:cNvSpPr>
          <p:nvPr>
            <p:ph type="dt" sz="half" idx="18"/>
          </p:nvPr>
        </p:nvSpPr>
        <p:spPr/>
        <p:txBody>
          <a:bodyPr/>
          <a:lstStyle/>
          <a:p>
            <a:fld id="{FDFBAF4A-D5E4-4F37-AA84-705EDB8CCFE6}" type="datetime1">
              <a:rPr lang="de-DE" smtClean="0"/>
              <a:t>25.09.2025</a:t>
            </a:fld>
            <a:endParaRPr lang="en-GB"/>
          </a:p>
        </p:txBody>
      </p:sp>
      <p:sp>
        <p:nvSpPr>
          <p:cNvPr id="7" name="Footer Placeholder 6">
            <a:extLst>
              <a:ext uri="{FF2B5EF4-FFF2-40B4-BE49-F238E27FC236}">
                <a16:creationId xmlns:a16="http://schemas.microsoft.com/office/drawing/2014/main" id="{1A56E7FB-155E-CE9D-1EC0-52FB8DEE198F}"/>
              </a:ext>
            </a:extLst>
          </p:cNvPr>
          <p:cNvSpPr>
            <a:spLocks noGrp="1"/>
          </p:cNvSpPr>
          <p:nvPr>
            <p:ph type="ftr" sz="quarter" idx="19"/>
          </p:nvPr>
        </p:nvSpPr>
        <p:spPr/>
        <p:txBody>
          <a:bodyPr/>
          <a:lstStyle/>
          <a:p>
            <a:r>
              <a:rPr lang="en-GB"/>
              <a:t>Implementation &amp; Realization of PQC</a:t>
            </a:r>
          </a:p>
        </p:txBody>
      </p:sp>
      <p:sp>
        <p:nvSpPr>
          <p:cNvPr id="8" name="Slide Number Placeholder 7">
            <a:extLst>
              <a:ext uri="{FF2B5EF4-FFF2-40B4-BE49-F238E27FC236}">
                <a16:creationId xmlns:a16="http://schemas.microsoft.com/office/drawing/2014/main" id="{62043697-149E-1FEC-109B-C671669F841E}"/>
              </a:ext>
            </a:extLst>
          </p:cNvPr>
          <p:cNvSpPr>
            <a:spLocks noGrp="1"/>
          </p:cNvSpPr>
          <p:nvPr>
            <p:ph type="sldNum" sz="quarter" idx="20"/>
          </p:nvPr>
        </p:nvSpPr>
        <p:spPr/>
        <p:txBody>
          <a:bodyPr/>
          <a:lstStyle/>
          <a:p>
            <a:r>
              <a:rPr lang="de-DE"/>
              <a:t>|  </a:t>
            </a:r>
            <a:fld id="{8CF9DE7D-F270-4E16-BA04-5BCA8969A2EA}" type="slidenum">
              <a:rPr lang="de-DE" smtClean="0"/>
              <a:pPr/>
              <a:t>30</a:t>
            </a:fld>
            <a:endParaRPr lang="de-DE"/>
          </a:p>
        </p:txBody>
      </p:sp>
      <p:sp>
        <p:nvSpPr>
          <p:cNvPr id="9" name="Speech Bubble: Rectangle with Corners Rounded 8">
            <a:extLst>
              <a:ext uri="{FF2B5EF4-FFF2-40B4-BE49-F238E27FC236}">
                <a16:creationId xmlns:a16="http://schemas.microsoft.com/office/drawing/2014/main" id="{DA7D38FD-70A4-3BE6-3F72-A89AA848DAA8}"/>
              </a:ext>
            </a:extLst>
          </p:cNvPr>
          <p:cNvSpPr/>
          <p:nvPr/>
        </p:nvSpPr>
        <p:spPr bwMode="gray">
          <a:xfrm>
            <a:off x="4396377" y="6068890"/>
            <a:ext cx="1872208" cy="586808"/>
          </a:xfrm>
          <a:prstGeom prst="wedgeRoundRectCallout">
            <a:avLst>
              <a:gd name="adj1" fmla="val -21160"/>
              <a:gd name="adj2" fmla="val -111255"/>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US" sz="1600" spc="20">
                <a:solidFill>
                  <a:schemeClr val="bg1"/>
                </a:solidFill>
              </a:rPr>
              <a:t>stateless hash-based signature scheme</a:t>
            </a:r>
            <a:endParaRPr lang="en-CH" sz="1600" spc="20" err="1">
              <a:solidFill>
                <a:schemeClr val="bg1"/>
              </a:solidFill>
            </a:endParaRPr>
          </a:p>
        </p:txBody>
      </p:sp>
      <p:sp>
        <p:nvSpPr>
          <p:cNvPr id="10" name="Speech Bubble: Rectangle with Corners Rounded 9">
            <a:extLst>
              <a:ext uri="{FF2B5EF4-FFF2-40B4-BE49-F238E27FC236}">
                <a16:creationId xmlns:a16="http://schemas.microsoft.com/office/drawing/2014/main" id="{9A55FED7-B6BD-079F-16CD-4C69D1D3DDCF}"/>
              </a:ext>
            </a:extLst>
          </p:cNvPr>
          <p:cNvSpPr/>
          <p:nvPr/>
        </p:nvSpPr>
        <p:spPr bwMode="gray">
          <a:xfrm>
            <a:off x="6804273" y="6066269"/>
            <a:ext cx="1800200" cy="586807"/>
          </a:xfrm>
          <a:prstGeom prst="wedgeRoundRectCallout">
            <a:avLst>
              <a:gd name="adj1" fmla="val -80093"/>
              <a:gd name="adj2" fmla="val 106"/>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US" sz="1600" spc="20">
                <a:solidFill>
                  <a:schemeClr val="bg1"/>
                </a:solidFill>
              </a:rPr>
              <a:t>need to make sure withstands Grover</a:t>
            </a:r>
            <a:endParaRPr lang="en-CH" sz="1600" spc="20" err="1">
              <a:solidFill>
                <a:schemeClr val="bg1"/>
              </a:solidFill>
            </a:endParaRPr>
          </a:p>
        </p:txBody>
      </p:sp>
    </p:spTree>
    <p:extLst>
      <p:ext uri="{BB962C8B-B14F-4D97-AF65-F5344CB8AC3E}">
        <p14:creationId xmlns:p14="http://schemas.microsoft.com/office/powerpoint/2010/main" val="256145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ECA9036-049A-8C5E-B54C-70F246E6ABE9}"/>
              </a:ext>
            </a:extLst>
          </p:cNvPr>
          <p:cNvSpPr/>
          <p:nvPr/>
        </p:nvSpPr>
        <p:spPr bwMode="gray">
          <a:xfrm>
            <a:off x="1616566" y="4006347"/>
            <a:ext cx="505042" cy="484083"/>
          </a:xfrm>
          <a:prstGeom prst="ellipse">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 name="Text Placeholder 1">
            <a:extLst>
              <a:ext uri="{FF2B5EF4-FFF2-40B4-BE49-F238E27FC236}">
                <a16:creationId xmlns:a16="http://schemas.microsoft.com/office/drawing/2014/main" id="{14410619-94BF-66CE-54ED-C541A0AE67FA}"/>
              </a:ext>
            </a:extLst>
          </p:cNvPr>
          <p:cNvSpPr>
            <a:spLocks noGrp="1"/>
          </p:cNvSpPr>
          <p:nvPr>
            <p:ph type="body" sz="quarter" idx="15"/>
          </p:nvPr>
        </p:nvSpPr>
        <p:spPr/>
        <p:txBody>
          <a:bodyPr/>
          <a:lstStyle/>
          <a:p>
            <a:endParaRPr lang="en-CH"/>
          </a:p>
        </p:txBody>
      </p:sp>
      <p:sp>
        <p:nvSpPr>
          <p:cNvPr id="3" name="Title 2">
            <a:extLst>
              <a:ext uri="{FF2B5EF4-FFF2-40B4-BE49-F238E27FC236}">
                <a16:creationId xmlns:a16="http://schemas.microsoft.com/office/drawing/2014/main" id="{9E1178F4-F332-DD05-943D-B06538029FE3}"/>
              </a:ext>
            </a:extLst>
          </p:cNvPr>
          <p:cNvSpPr>
            <a:spLocks noGrp="1"/>
          </p:cNvSpPr>
          <p:nvPr>
            <p:ph type="title"/>
          </p:nvPr>
        </p:nvSpPr>
        <p:spPr/>
        <p:txBody>
          <a:bodyPr/>
          <a:lstStyle/>
          <a:p>
            <a:r>
              <a:rPr lang="en-US"/>
              <a:t>New Hard Problems on Lattices</a:t>
            </a:r>
            <a:endParaRPr lang="en-CH"/>
          </a:p>
        </p:txBody>
      </p:sp>
      <p:sp>
        <p:nvSpPr>
          <p:cNvPr id="4" name="Subtitle 3">
            <a:extLst>
              <a:ext uri="{FF2B5EF4-FFF2-40B4-BE49-F238E27FC236}">
                <a16:creationId xmlns:a16="http://schemas.microsoft.com/office/drawing/2014/main" id="{286398A5-D8F4-E6CB-1D8B-FBBB7AFFDB9D}"/>
              </a:ext>
            </a:extLst>
          </p:cNvPr>
          <p:cNvSpPr>
            <a:spLocks noGrp="1"/>
          </p:cNvSpPr>
          <p:nvPr>
            <p:ph type="subTitle" idx="17"/>
          </p:nvPr>
        </p:nvSpPr>
        <p:spPr/>
        <p:txBody>
          <a:bodyPr/>
          <a:lstStyle/>
          <a:p>
            <a:r>
              <a:rPr lang="en-US"/>
              <a:t>For both classical and quantum computers</a:t>
            </a:r>
            <a:endParaRPr lang="en-CH"/>
          </a:p>
        </p:txBody>
      </p:sp>
      <p:sp>
        <p:nvSpPr>
          <p:cNvPr id="6" name="Date Placeholder 5">
            <a:extLst>
              <a:ext uri="{FF2B5EF4-FFF2-40B4-BE49-F238E27FC236}">
                <a16:creationId xmlns:a16="http://schemas.microsoft.com/office/drawing/2014/main" id="{DDADF230-5636-54C6-109D-60EB1A933159}"/>
              </a:ext>
            </a:extLst>
          </p:cNvPr>
          <p:cNvSpPr>
            <a:spLocks noGrp="1"/>
          </p:cNvSpPr>
          <p:nvPr>
            <p:ph type="dt" sz="half" idx="18"/>
          </p:nvPr>
        </p:nvSpPr>
        <p:spPr/>
        <p:txBody>
          <a:bodyPr/>
          <a:lstStyle/>
          <a:p>
            <a:fld id="{FDFBAF4A-D5E4-4F37-AA84-705EDB8CCFE6}" type="datetime1">
              <a:rPr lang="de-DE" smtClean="0"/>
              <a:t>25.09.2025</a:t>
            </a:fld>
            <a:endParaRPr lang="en-GB"/>
          </a:p>
        </p:txBody>
      </p:sp>
      <p:sp>
        <p:nvSpPr>
          <p:cNvPr id="7" name="Footer Placeholder 6">
            <a:extLst>
              <a:ext uri="{FF2B5EF4-FFF2-40B4-BE49-F238E27FC236}">
                <a16:creationId xmlns:a16="http://schemas.microsoft.com/office/drawing/2014/main" id="{27E3B163-DE16-E7A9-4745-F13BBA0C3045}"/>
              </a:ext>
            </a:extLst>
          </p:cNvPr>
          <p:cNvSpPr>
            <a:spLocks noGrp="1"/>
          </p:cNvSpPr>
          <p:nvPr>
            <p:ph type="ftr" sz="quarter" idx="19"/>
          </p:nvPr>
        </p:nvSpPr>
        <p:spPr/>
        <p:txBody>
          <a:bodyPr/>
          <a:lstStyle/>
          <a:p>
            <a:r>
              <a:rPr lang="en-GB"/>
              <a:t>Implementation &amp; Realization of PQC</a:t>
            </a:r>
          </a:p>
        </p:txBody>
      </p:sp>
      <p:sp>
        <p:nvSpPr>
          <p:cNvPr id="8" name="Slide Number Placeholder 7">
            <a:extLst>
              <a:ext uri="{FF2B5EF4-FFF2-40B4-BE49-F238E27FC236}">
                <a16:creationId xmlns:a16="http://schemas.microsoft.com/office/drawing/2014/main" id="{D6521A1F-4F4C-63AF-6222-BDA89182B733}"/>
              </a:ext>
            </a:extLst>
          </p:cNvPr>
          <p:cNvSpPr>
            <a:spLocks noGrp="1"/>
          </p:cNvSpPr>
          <p:nvPr>
            <p:ph type="sldNum" sz="quarter" idx="20"/>
          </p:nvPr>
        </p:nvSpPr>
        <p:spPr/>
        <p:txBody>
          <a:bodyPr/>
          <a:lstStyle/>
          <a:p>
            <a:r>
              <a:rPr lang="de-DE"/>
              <a:t>|  </a:t>
            </a:r>
            <a:fld id="{8CF9DE7D-F270-4E16-BA04-5BCA8969A2EA}" type="slidenum">
              <a:rPr lang="de-DE" smtClean="0"/>
              <a:pPr/>
              <a:t>31</a:t>
            </a:fld>
            <a:endParaRPr lang="de-DE"/>
          </a:p>
        </p:txBody>
      </p:sp>
      <p:grpSp>
        <p:nvGrpSpPr>
          <p:cNvPr id="82" name="Group 81">
            <a:extLst>
              <a:ext uri="{FF2B5EF4-FFF2-40B4-BE49-F238E27FC236}">
                <a16:creationId xmlns:a16="http://schemas.microsoft.com/office/drawing/2014/main" id="{1A60AD2D-E07C-7F4A-4757-674DDDA8E41F}"/>
              </a:ext>
            </a:extLst>
          </p:cNvPr>
          <p:cNvGrpSpPr/>
          <p:nvPr/>
        </p:nvGrpSpPr>
        <p:grpSpPr>
          <a:xfrm>
            <a:off x="879937" y="1603515"/>
            <a:ext cx="4133584" cy="3956239"/>
            <a:chOff x="1290961" y="1694129"/>
            <a:chExt cx="4133584" cy="3956239"/>
          </a:xfrm>
        </p:grpSpPr>
        <p:sp>
          <p:nvSpPr>
            <p:cNvPr id="9" name="Oval 8">
              <a:extLst>
                <a:ext uri="{FF2B5EF4-FFF2-40B4-BE49-F238E27FC236}">
                  <a16:creationId xmlns:a16="http://schemas.microsoft.com/office/drawing/2014/main" id="{B2C23325-0D3F-4A1F-1FAF-FB63F079CCFE}"/>
                </a:ext>
              </a:extLst>
            </p:cNvPr>
            <p:cNvSpPr/>
            <p:nvPr/>
          </p:nvSpPr>
          <p:spPr bwMode="gray">
            <a:xfrm>
              <a:off x="1573537" y="3316221"/>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0" name="Oval 9">
              <a:extLst>
                <a:ext uri="{FF2B5EF4-FFF2-40B4-BE49-F238E27FC236}">
                  <a16:creationId xmlns:a16="http://schemas.microsoft.com/office/drawing/2014/main" id="{CC59193C-E664-6D12-98E7-DD84F83B147F}"/>
                </a:ext>
              </a:extLst>
            </p:cNvPr>
            <p:cNvSpPr/>
            <p:nvPr/>
          </p:nvSpPr>
          <p:spPr bwMode="gray">
            <a:xfrm>
              <a:off x="1501529" y="2912867"/>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1" name="Oval 10">
              <a:extLst>
                <a:ext uri="{FF2B5EF4-FFF2-40B4-BE49-F238E27FC236}">
                  <a16:creationId xmlns:a16="http://schemas.microsoft.com/office/drawing/2014/main" id="{761AD564-2CCB-A607-D79A-246042CA7417}"/>
                </a:ext>
              </a:extLst>
            </p:cNvPr>
            <p:cNvSpPr/>
            <p:nvPr/>
          </p:nvSpPr>
          <p:spPr bwMode="gray">
            <a:xfrm>
              <a:off x="1429521" y="2511396"/>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2" name="Oval 11">
              <a:extLst>
                <a:ext uri="{FF2B5EF4-FFF2-40B4-BE49-F238E27FC236}">
                  <a16:creationId xmlns:a16="http://schemas.microsoft.com/office/drawing/2014/main" id="{EBDBDFBC-15D9-1EB2-1352-67E37C1A6172}"/>
                </a:ext>
              </a:extLst>
            </p:cNvPr>
            <p:cNvSpPr/>
            <p:nvPr/>
          </p:nvSpPr>
          <p:spPr bwMode="gray">
            <a:xfrm>
              <a:off x="1362969" y="2099652"/>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3" name="Oval 12">
              <a:extLst>
                <a:ext uri="{FF2B5EF4-FFF2-40B4-BE49-F238E27FC236}">
                  <a16:creationId xmlns:a16="http://schemas.microsoft.com/office/drawing/2014/main" id="{06B21263-2157-2832-BF3A-F5C3EB83D5F6}"/>
                </a:ext>
              </a:extLst>
            </p:cNvPr>
            <p:cNvSpPr/>
            <p:nvPr/>
          </p:nvSpPr>
          <p:spPr bwMode="gray">
            <a:xfrm>
              <a:off x="1290961" y="1694129"/>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4" name="Oval 13">
              <a:extLst>
                <a:ext uri="{FF2B5EF4-FFF2-40B4-BE49-F238E27FC236}">
                  <a16:creationId xmlns:a16="http://schemas.microsoft.com/office/drawing/2014/main" id="{157D50D8-2565-FA3E-6FD8-0C144ECB7FFB}"/>
                </a:ext>
              </a:extLst>
            </p:cNvPr>
            <p:cNvSpPr/>
            <p:nvPr/>
          </p:nvSpPr>
          <p:spPr bwMode="gray">
            <a:xfrm>
              <a:off x="1645545" y="3719600"/>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5" name="Oval 14">
              <a:extLst>
                <a:ext uri="{FF2B5EF4-FFF2-40B4-BE49-F238E27FC236}">
                  <a16:creationId xmlns:a16="http://schemas.microsoft.com/office/drawing/2014/main" id="{7E79AB53-8B17-AB20-2BAE-72219A8D56E8}"/>
                </a:ext>
              </a:extLst>
            </p:cNvPr>
            <p:cNvSpPr/>
            <p:nvPr/>
          </p:nvSpPr>
          <p:spPr bwMode="gray">
            <a:xfrm>
              <a:off x="1717553" y="4122979"/>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6" name="Oval 15">
              <a:extLst>
                <a:ext uri="{FF2B5EF4-FFF2-40B4-BE49-F238E27FC236}">
                  <a16:creationId xmlns:a16="http://schemas.microsoft.com/office/drawing/2014/main" id="{AF550851-C6FA-BD8A-5F6D-59510A22127D}"/>
                </a:ext>
              </a:extLst>
            </p:cNvPr>
            <p:cNvSpPr/>
            <p:nvPr/>
          </p:nvSpPr>
          <p:spPr bwMode="gray">
            <a:xfrm>
              <a:off x="1789561" y="452635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7" name="Oval 16">
              <a:extLst>
                <a:ext uri="{FF2B5EF4-FFF2-40B4-BE49-F238E27FC236}">
                  <a16:creationId xmlns:a16="http://schemas.microsoft.com/office/drawing/2014/main" id="{1F22E1EB-D142-12CF-6FA1-78025DD428C7}"/>
                </a:ext>
              </a:extLst>
            </p:cNvPr>
            <p:cNvSpPr/>
            <p:nvPr/>
          </p:nvSpPr>
          <p:spPr bwMode="gray">
            <a:xfrm>
              <a:off x="2067241" y="3460237"/>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8" name="Oval 17">
              <a:extLst>
                <a:ext uri="{FF2B5EF4-FFF2-40B4-BE49-F238E27FC236}">
                  <a16:creationId xmlns:a16="http://schemas.microsoft.com/office/drawing/2014/main" id="{3E0CA980-6EB0-B392-0090-694997D76FCB}"/>
                </a:ext>
              </a:extLst>
            </p:cNvPr>
            <p:cNvSpPr/>
            <p:nvPr/>
          </p:nvSpPr>
          <p:spPr bwMode="gray">
            <a:xfrm>
              <a:off x="1995233" y="3056883"/>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19" name="Oval 18">
              <a:extLst>
                <a:ext uri="{FF2B5EF4-FFF2-40B4-BE49-F238E27FC236}">
                  <a16:creationId xmlns:a16="http://schemas.microsoft.com/office/drawing/2014/main" id="{69A90459-610C-8202-D699-2584DE687E98}"/>
                </a:ext>
              </a:extLst>
            </p:cNvPr>
            <p:cNvSpPr/>
            <p:nvPr/>
          </p:nvSpPr>
          <p:spPr bwMode="gray">
            <a:xfrm>
              <a:off x="1923225" y="2655412"/>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0" name="Oval 19">
              <a:extLst>
                <a:ext uri="{FF2B5EF4-FFF2-40B4-BE49-F238E27FC236}">
                  <a16:creationId xmlns:a16="http://schemas.microsoft.com/office/drawing/2014/main" id="{5B54AE21-6613-322E-DC8B-820EB6EF47F7}"/>
                </a:ext>
              </a:extLst>
            </p:cNvPr>
            <p:cNvSpPr/>
            <p:nvPr/>
          </p:nvSpPr>
          <p:spPr bwMode="gray">
            <a:xfrm>
              <a:off x="1856673" y="224366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1" name="Oval 20">
              <a:extLst>
                <a:ext uri="{FF2B5EF4-FFF2-40B4-BE49-F238E27FC236}">
                  <a16:creationId xmlns:a16="http://schemas.microsoft.com/office/drawing/2014/main" id="{F3D7D358-44C6-DDDC-3B0E-062C45BF50C4}"/>
                </a:ext>
              </a:extLst>
            </p:cNvPr>
            <p:cNvSpPr/>
            <p:nvPr/>
          </p:nvSpPr>
          <p:spPr bwMode="gray">
            <a:xfrm>
              <a:off x="1784665" y="1838145"/>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2" name="Oval 21">
              <a:extLst>
                <a:ext uri="{FF2B5EF4-FFF2-40B4-BE49-F238E27FC236}">
                  <a16:creationId xmlns:a16="http://schemas.microsoft.com/office/drawing/2014/main" id="{58183E9A-29AD-85B7-2451-0C6725EDD51E}"/>
                </a:ext>
              </a:extLst>
            </p:cNvPr>
            <p:cNvSpPr/>
            <p:nvPr/>
          </p:nvSpPr>
          <p:spPr bwMode="gray">
            <a:xfrm>
              <a:off x="2139249" y="3863616"/>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3" name="Oval 22">
              <a:extLst>
                <a:ext uri="{FF2B5EF4-FFF2-40B4-BE49-F238E27FC236}">
                  <a16:creationId xmlns:a16="http://schemas.microsoft.com/office/drawing/2014/main" id="{3156AD63-284F-A2ED-21EB-880EB6359E94}"/>
                </a:ext>
              </a:extLst>
            </p:cNvPr>
            <p:cNvSpPr/>
            <p:nvPr/>
          </p:nvSpPr>
          <p:spPr bwMode="gray">
            <a:xfrm>
              <a:off x="2211257" y="4266995"/>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4" name="Oval 23">
              <a:extLst>
                <a:ext uri="{FF2B5EF4-FFF2-40B4-BE49-F238E27FC236}">
                  <a16:creationId xmlns:a16="http://schemas.microsoft.com/office/drawing/2014/main" id="{34CD2C55-7F38-F3DE-6249-D662445FAC66}"/>
                </a:ext>
              </a:extLst>
            </p:cNvPr>
            <p:cNvSpPr/>
            <p:nvPr/>
          </p:nvSpPr>
          <p:spPr bwMode="gray">
            <a:xfrm>
              <a:off x="2283265" y="4670374"/>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5" name="Oval 24">
              <a:extLst>
                <a:ext uri="{FF2B5EF4-FFF2-40B4-BE49-F238E27FC236}">
                  <a16:creationId xmlns:a16="http://schemas.microsoft.com/office/drawing/2014/main" id="{E9307C11-FACB-F87F-AE74-32C37D5BE462}"/>
                </a:ext>
              </a:extLst>
            </p:cNvPr>
            <p:cNvSpPr/>
            <p:nvPr/>
          </p:nvSpPr>
          <p:spPr bwMode="gray">
            <a:xfrm>
              <a:off x="2560945" y="3602337"/>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6" name="Oval 25">
              <a:extLst>
                <a:ext uri="{FF2B5EF4-FFF2-40B4-BE49-F238E27FC236}">
                  <a16:creationId xmlns:a16="http://schemas.microsoft.com/office/drawing/2014/main" id="{5FB5FCAD-C427-50CA-B6E7-C4065B902FE0}"/>
                </a:ext>
              </a:extLst>
            </p:cNvPr>
            <p:cNvSpPr/>
            <p:nvPr/>
          </p:nvSpPr>
          <p:spPr bwMode="gray">
            <a:xfrm>
              <a:off x="2488937" y="3198983"/>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7" name="Oval 26">
              <a:extLst>
                <a:ext uri="{FF2B5EF4-FFF2-40B4-BE49-F238E27FC236}">
                  <a16:creationId xmlns:a16="http://schemas.microsoft.com/office/drawing/2014/main" id="{DC361963-94E9-6D9B-7422-1B2967EF9FDF}"/>
                </a:ext>
              </a:extLst>
            </p:cNvPr>
            <p:cNvSpPr/>
            <p:nvPr/>
          </p:nvSpPr>
          <p:spPr bwMode="gray">
            <a:xfrm>
              <a:off x="2416929" y="2797512"/>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8" name="Oval 27">
              <a:extLst>
                <a:ext uri="{FF2B5EF4-FFF2-40B4-BE49-F238E27FC236}">
                  <a16:creationId xmlns:a16="http://schemas.microsoft.com/office/drawing/2014/main" id="{9A413490-3260-002E-0A69-4125ED243C02}"/>
                </a:ext>
              </a:extLst>
            </p:cNvPr>
            <p:cNvSpPr/>
            <p:nvPr/>
          </p:nvSpPr>
          <p:spPr bwMode="gray">
            <a:xfrm>
              <a:off x="2350377" y="238576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29" name="Oval 28">
              <a:extLst>
                <a:ext uri="{FF2B5EF4-FFF2-40B4-BE49-F238E27FC236}">
                  <a16:creationId xmlns:a16="http://schemas.microsoft.com/office/drawing/2014/main" id="{80495AD7-6C52-13E2-E7D2-73089DD3F063}"/>
                </a:ext>
              </a:extLst>
            </p:cNvPr>
            <p:cNvSpPr/>
            <p:nvPr/>
          </p:nvSpPr>
          <p:spPr bwMode="gray">
            <a:xfrm>
              <a:off x="2278369" y="1980245"/>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0" name="Oval 29">
              <a:extLst>
                <a:ext uri="{FF2B5EF4-FFF2-40B4-BE49-F238E27FC236}">
                  <a16:creationId xmlns:a16="http://schemas.microsoft.com/office/drawing/2014/main" id="{70A7365E-D81D-37B9-0CEF-46B86673C962}"/>
                </a:ext>
              </a:extLst>
            </p:cNvPr>
            <p:cNvSpPr/>
            <p:nvPr/>
          </p:nvSpPr>
          <p:spPr bwMode="gray">
            <a:xfrm>
              <a:off x="2632953" y="4005716"/>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1" name="Oval 30">
              <a:extLst>
                <a:ext uri="{FF2B5EF4-FFF2-40B4-BE49-F238E27FC236}">
                  <a16:creationId xmlns:a16="http://schemas.microsoft.com/office/drawing/2014/main" id="{0FD79DE9-089E-9CD1-540C-3BF6FDC00CCD}"/>
                </a:ext>
              </a:extLst>
            </p:cNvPr>
            <p:cNvSpPr/>
            <p:nvPr/>
          </p:nvSpPr>
          <p:spPr bwMode="gray">
            <a:xfrm>
              <a:off x="2704961" y="4409095"/>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2" name="Oval 31">
              <a:extLst>
                <a:ext uri="{FF2B5EF4-FFF2-40B4-BE49-F238E27FC236}">
                  <a16:creationId xmlns:a16="http://schemas.microsoft.com/office/drawing/2014/main" id="{7E1B4FF3-A11E-66D3-8A27-B9B164A7FAC5}"/>
                </a:ext>
              </a:extLst>
            </p:cNvPr>
            <p:cNvSpPr/>
            <p:nvPr/>
          </p:nvSpPr>
          <p:spPr bwMode="gray">
            <a:xfrm>
              <a:off x="2776969" y="4812474"/>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3" name="Oval 32">
              <a:extLst>
                <a:ext uri="{FF2B5EF4-FFF2-40B4-BE49-F238E27FC236}">
                  <a16:creationId xmlns:a16="http://schemas.microsoft.com/office/drawing/2014/main" id="{E252D9C5-9097-1BB5-ECB9-8FDCBAAB6D30}"/>
                </a:ext>
              </a:extLst>
            </p:cNvPr>
            <p:cNvSpPr/>
            <p:nvPr/>
          </p:nvSpPr>
          <p:spPr bwMode="gray">
            <a:xfrm>
              <a:off x="3060105" y="3719600"/>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4" name="Oval 33">
              <a:extLst>
                <a:ext uri="{FF2B5EF4-FFF2-40B4-BE49-F238E27FC236}">
                  <a16:creationId xmlns:a16="http://schemas.microsoft.com/office/drawing/2014/main" id="{BA032232-6AE8-3896-7F22-854C59268D73}"/>
                </a:ext>
              </a:extLst>
            </p:cNvPr>
            <p:cNvSpPr/>
            <p:nvPr/>
          </p:nvSpPr>
          <p:spPr bwMode="gray">
            <a:xfrm>
              <a:off x="2988097" y="3316246"/>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5" name="Oval 34">
              <a:extLst>
                <a:ext uri="{FF2B5EF4-FFF2-40B4-BE49-F238E27FC236}">
                  <a16:creationId xmlns:a16="http://schemas.microsoft.com/office/drawing/2014/main" id="{95F6CA08-94F3-960C-51D0-1E7BAEB9967C}"/>
                </a:ext>
              </a:extLst>
            </p:cNvPr>
            <p:cNvSpPr/>
            <p:nvPr/>
          </p:nvSpPr>
          <p:spPr bwMode="gray">
            <a:xfrm>
              <a:off x="2916089" y="2914775"/>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6" name="Oval 35">
              <a:extLst>
                <a:ext uri="{FF2B5EF4-FFF2-40B4-BE49-F238E27FC236}">
                  <a16:creationId xmlns:a16="http://schemas.microsoft.com/office/drawing/2014/main" id="{3033788B-1685-BE33-173B-12960BD5D0A9}"/>
                </a:ext>
              </a:extLst>
            </p:cNvPr>
            <p:cNvSpPr/>
            <p:nvPr/>
          </p:nvSpPr>
          <p:spPr bwMode="gray">
            <a:xfrm>
              <a:off x="2849537" y="2503031"/>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7" name="Oval 36">
              <a:extLst>
                <a:ext uri="{FF2B5EF4-FFF2-40B4-BE49-F238E27FC236}">
                  <a16:creationId xmlns:a16="http://schemas.microsoft.com/office/drawing/2014/main" id="{7E00885A-9229-AD14-862F-BFA298C0591E}"/>
                </a:ext>
              </a:extLst>
            </p:cNvPr>
            <p:cNvSpPr/>
            <p:nvPr/>
          </p:nvSpPr>
          <p:spPr bwMode="gray">
            <a:xfrm>
              <a:off x="2777529" y="209750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8" name="Oval 37">
              <a:extLst>
                <a:ext uri="{FF2B5EF4-FFF2-40B4-BE49-F238E27FC236}">
                  <a16:creationId xmlns:a16="http://schemas.microsoft.com/office/drawing/2014/main" id="{EE9D3928-58E5-D861-CAB3-C0B7479C0BCB}"/>
                </a:ext>
              </a:extLst>
            </p:cNvPr>
            <p:cNvSpPr/>
            <p:nvPr/>
          </p:nvSpPr>
          <p:spPr bwMode="gray">
            <a:xfrm>
              <a:off x="3132113" y="4122979"/>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39" name="Oval 38">
              <a:extLst>
                <a:ext uri="{FF2B5EF4-FFF2-40B4-BE49-F238E27FC236}">
                  <a16:creationId xmlns:a16="http://schemas.microsoft.com/office/drawing/2014/main" id="{E2A187F4-20E7-0FC5-73FB-9767D09517CC}"/>
                </a:ext>
              </a:extLst>
            </p:cNvPr>
            <p:cNvSpPr/>
            <p:nvPr/>
          </p:nvSpPr>
          <p:spPr bwMode="gray">
            <a:xfrm>
              <a:off x="3204121" y="452635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0" name="Oval 39">
              <a:extLst>
                <a:ext uri="{FF2B5EF4-FFF2-40B4-BE49-F238E27FC236}">
                  <a16:creationId xmlns:a16="http://schemas.microsoft.com/office/drawing/2014/main" id="{AA8834B8-943D-5E17-089F-8CBAB2251D86}"/>
                </a:ext>
              </a:extLst>
            </p:cNvPr>
            <p:cNvSpPr/>
            <p:nvPr/>
          </p:nvSpPr>
          <p:spPr bwMode="gray">
            <a:xfrm>
              <a:off x="3276129" y="4929737"/>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1" name="Oval 40">
              <a:extLst>
                <a:ext uri="{FF2B5EF4-FFF2-40B4-BE49-F238E27FC236}">
                  <a16:creationId xmlns:a16="http://schemas.microsoft.com/office/drawing/2014/main" id="{345010EB-7CD1-979A-4311-AB292A63ABD1}"/>
                </a:ext>
              </a:extLst>
            </p:cNvPr>
            <p:cNvSpPr/>
            <p:nvPr/>
          </p:nvSpPr>
          <p:spPr bwMode="gray">
            <a:xfrm>
              <a:off x="3563302" y="3861700"/>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2" name="Oval 41">
              <a:extLst>
                <a:ext uri="{FF2B5EF4-FFF2-40B4-BE49-F238E27FC236}">
                  <a16:creationId xmlns:a16="http://schemas.microsoft.com/office/drawing/2014/main" id="{D7873DE5-4A90-E75C-35BE-2CE051052608}"/>
                </a:ext>
              </a:extLst>
            </p:cNvPr>
            <p:cNvSpPr/>
            <p:nvPr/>
          </p:nvSpPr>
          <p:spPr bwMode="gray">
            <a:xfrm>
              <a:off x="3491294" y="3458346"/>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3" name="Oval 42">
              <a:extLst>
                <a:ext uri="{FF2B5EF4-FFF2-40B4-BE49-F238E27FC236}">
                  <a16:creationId xmlns:a16="http://schemas.microsoft.com/office/drawing/2014/main" id="{810DC2F0-C1BF-4644-0E15-CEBE6DEA3ADC}"/>
                </a:ext>
              </a:extLst>
            </p:cNvPr>
            <p:cNvSpPr/>
            <p:nvPr/>
          </p:nvSpPr>
          <p:spPr bwMode="gray">
            <a:xfrm>
              <a:off x="3419286" y="3056875"/>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4" name="Oval 43">
              <a:extLst>
                <a:ext uri="{FF2B5EF4-FFF2-40B4-BE49-F238E27FC236}">
                  <a16:creationId xmlns:a16="http://schemas.microsoft.com/office/drawing/2014/main" id="{C68B4112-CE10-3B96-2D0C-77D77C30B9A7}"/>
                </a:ext>
              </a:extLst>
            </p:cNvPr>
            <p:cNvSpPr/>
            <p:nvPr/>
          </p:nvSpPr>
          <p:spPr bwMode="gray">
            <a:xfrm>
              <a:off x="3352734" y="2645131"/>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5" name="Oval 44">
              <a:extLst>
                <a:ext uri="{FF2B5EF4-FFF2-40B4-BE49-F238E27FC236}">
                  <a16:creationId xmlns:a16="http://schemas.microsoft.com/office/drawing/2014/main" id="{DA3F1608-D8BC-A1AC-8E71-245012F013F1}"/>
                </a:ext>
              </a:extLst>
            </p:cNvPr>
            <p:cNvSpPr/>
            <p:nvPr/>
          </p:nvSpPr>
          <p:spPr bwMode="gray">
            <a:xfrm>
              <a:off x="3280726" y="223960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6" name="Oval 45">
              <a:extLst>
                <a:ext uri="{FF2B5EF4-FFF2-40B4-BE49-F238E27FC236}">
                  <a16:creationId xmlns:a16="http://schemas.microsoft.com/office/drawing/2014/main" id="{0703ECF0-F1CE-CDFD-32D4-29AE8EA299EA}"/>
                </a:ext>
              </a:extLst>
            </p:cNvPr>
            <p:cNvSpPr/>
            <p:nvPr/>
          </p:nvSpPr>
          <p:spPr bwMode="gray">
            <a:xfrm>
              <a:off x="3635310" y="4265079"/>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7" name="Oval 46">
              <a:extLst>
                <a:ext uri="{FF2B5EF4-FFF2-40B4-BE49-F238E27FC236}">
                  <a16:creationId xmlns:a16="http://schemas.microsoft.com/office/drawing/2014/main" id="{6CBA78C1-CC99-FBE7-D433-24AB37EB448A}"/>
                </a:ext>
              </a:extLst>
            </p:cNvPr>
            <p:cNvSpPr/>
            <p:nvPr/>
          </p:nvSpPr>
          <p:spPr bwMode="gray">
            <a:xfrm>
              <a:off x="3707318" y="466845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8" name="Oval 47">
              <a:extLst>
                <a:ext uri="{FF2B5EF4-FFF2-40B4-BE49-F238E27FC236}">
                  <a16:creationId xmlns:a16="http://schemas.microsoft.com/office/drawing/2014/main" id="{6FAFEAA0-F2F7-5C8F-EB27-A2C6F26561EF}"/>
                </a:ext>
              </a:extLst>
            </p:cNvPr>
            <p:cNvSpPr/>
            <p:nvPr/>
          </p:nvSpPr>
          <p:spPr bwMode="gray">
            <a:xfrm>
              <a:off x="3779326" y="5071837"/>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49" name="Oval 48">
              <a:extLst>
                <a:ext uri="{FF2B5EF4-FFF2-40B4-BE49-F238E27FC236}">
                  <a16:creationId xmlns:a16="http://schemas.microsoft.com/office/drawing/2014/main" id="{289112A1-8B5F-A1BD-8A75-38FE4D334D5D}"/>
                </a:ext>
              </a:extLst>
            </p:cNvPr>
            <p:cNvSpPr/>
            <p:nvPr/>
          </p:nvSpPr>
          <p:spPr bwMode="gray">
            <a:xfrm>
              <a:off x="4064473" y="4009970"/>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0" name="Oval 49">
              <a:extLst>
                <a:ext uri="{FF2B5EF4-FFF2-40B4-BE49-F238E27FC236}">
                  <a16:creationId xmlns:a16="http://schemas.microsoft.com/office/drawing/2014/main" id="{1676E492-9372-E63E-2686-329339953C35}"/>
                </a:ext>
              </a:extLst>
            </p:cNvPr>
            <p:cNvSpPr/>
            <p:nvPr/>
          </p:nvSpPr>
          <p:spPr bwMode="gray">
            <a:xfrm>
              <a:off x="3992465" y="3606616"/>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1" name="Oval 50">
              <a:extLst>
                <a:ext uri="{FF2B5EF4-FFF2-40B4-BE49-F238E27FC236}">
                  <a16:creationId xmlns:a16="http://schemas.microsoft.com/office/drawing/2014/main" id="{C39818B3-12A5-2AC1-7D83-48F821D4559F}"/>
                </a:ext>
              </a:extLst>
            </p:cNvPr>
            <p:cNvSpPr/>
            <p:nvPr/>
          </p:nvSpPr>
          <p:spPr bwMode="gray">
            <a:xfrm>
              <a:off x="3920457" y="3205145"/>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2" name="Oval 51">
              <a:extLst>
                <a:ext uri="{FF2B5EF4-FFF2-40B4-BE49-F238E27FC236}">
                  <a16:creationId xmlns:a16="http://schemas.microsoft.com/office/drawing/2014/main" id="{B95F50B6-EDA1-42E7-BC56-C6771B947395}"/>
                </a:ext>
              </a:extLst>
            </p:cNvPr>
            <p:cNvSpPr/>
            <p:nvPr/>
          </p:nvSpPr>
          <p:spPr bwMode="gray">
            <a:xfrm>
              <a:off x="3853905" y="2793401"/>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3" name="Oval 52">
              <a:extLst>
                <a:ext uri="{FF2B5EF4-FFF2-40B4-BE49-F238E27FC236}">
                  <a16:creationId xmlns:a16="http://schemas.microsoft.com/office/drawing/2014/main" id="{301839CA-1FFA-4F65-3502-D58172AEA201}"/>
                </a:ext>
              </a:extLst>
            </p:cNvPr>
            <p:cNvSpPr/>
            <p:nvPr/>
          </p:nvSpPr>
          <p:spPr bwMode="gray">
            <a:xfrm>
              <a:off x="3781897" y="238787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4" name="Oval 53">
              <a:extLst>
                <a:ext uri="{FF2B5EF4-FFF2-40B4-BE49-F238E27FC236}">
                  <a16:creationId xmlns:a16="http://schemas.microsoft.com/office/drawing/2014/main" id="{35FBEBED-954F-D5FB-9EB1-750BEEF36387}"/>
                </a:ext>
              </a:extLst>
            </p:cNvPr>
            <p:cNvSpPr/>
            <p:nvPr/>
          </p:nvSpPr>
          <p:spPr bwMode="gray">
            <a:xfrm>
              <a:off x="4136481" y="4413349"/>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5" name="Oval 54">
              <a:extLst>
                <a:ext uri="{FF2B5EF4-FFF2-40B4-BE49-F238E27FC236}">
                  <a16:creationId xmlns:a16="http://schemas.microsoft.com/office/drawing/2014/main" id="{FB5F9EBA-F890-F74F-083D-88057972FDA8}"/>
                </a:ext>
              </a:extLst>
            </p:cNvPr>
            <p:cNvSpPr/>
            <p:nvPr/>
          </p:nvSpPr>
          <p:spPr bwMode="gray">
            <a:xfrm>
              <a:off x="4208489" y="481672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6" name="Oval 55">
              <a:extLst>
                <a:ext uri="{FF2B5EF4-FFF2-40B4-BE49-F238E27FC236}">
                  <a16:creationId xmlns:a16="http://schemas.microsoft.com/office/drawing/2014/main" id="{47A9EA2F-C8CF-B7C6-5F6F-3EB8B66AB055}"/>
                </a:ext>
              </a:extLst>
            </p:cNvPr>
            <p:cNvSpPr/>
            <p:nvPr/>
          </p:nvSpPr>
          <p:spPr bwMode="gray">
            <a:xfrm>
              <a:off x="4280497" y="5220107"/>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7" name="Oval 56">
              <a:extLst>
                <a:ext uri="{FF2B5EF4-FFF2-40B4-BE49-F238E27FC236}">
                  <a16:creationId xmlns:a16="http://schemas.microsoft.com/office/drawing/2014/main" id="{116A5FFE-BE19-99A6-24ED-11B934BBA9D6}"/>
                </a:ext>
              </a:extLst>
            </p:cNvPr>
            <p:cNvSpPr/>
            <p:nvPr/>
          </p:nvSpPr>
          <p:spPr bwMode="gray">
            <a:xfrm>
              <a:off x="4558737" y="4149732"/>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8" name="Oval 57">
              <a:extLst>
                <a:ext uri="{FF2B5EF4-FFF2-40B4-BE49-F238E27FC236}">
                  <a16:creationId xmlns:a16="http://schemas.microsoft.com/office/drawing/2014/main" id="{080AA3CD-D3ED-757E-8EEE-4D145342083B}"/>
                </a:ext>
              </a:extLst>
            </p:cNvPr>
            <p:cNvSpPr/>
            <p:nvPr/>
          </p:nvSpPr>
          <p:spPr bwMode="gray">
            <a:xfrm>
              <a:off x="4486729" y="3746378"/>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59" name="Oval 58">
              <a:extLst>
                <a:ext uri="{FF2B5EF4-FFF2-40B4-BE49-F238E27FC236}">
                  <a16:creationId xmlns:a16="http://schemas.microsoft.com/office/drawing/2014/main" id="{3CC7B84D-4789-2845-0CE2-F6E1CC4BF64C}"/>
                </a:ext>
              </a:extLst>
            </p:cNvPr>
            <p:cNvSpPr/>
            <p:nvPr/>
          </p:nvSpPr>
          <p:spPr bwMode="gray">
            <a:xfrm>
              <a:off x="4414721" y="3344907"/>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0" name="Oval 59">
              <a:extLst>
                <a:ext uri="{FF2B5EF4-FFF2-40B4-BE49-F238E27FC236}">
                  <a16:creationId xmlns:a16="http://schemas.microsoft.com/office/drawing/2014/main" id="{11715129-45FD-E69D-8848-3FAFEE297E47}"/>
                </a:ext>
              </a:extLst>
            </p:cNvPr>
            <p:cNvSpPr/>
            <p:nvPr/>
          </p:nvSpPr>
          <p:spPr bwMode="gray">
            <a:xfrm>
              <a:off x="4348169" y="2933163"/>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1" name="Oval 60">
              <a:extLst>
                <a:ext uri="{FF2B5EF4-FFF2-40B4-BE49-F238E27FC236}">
                  <a16:creationId xmlns:a16="http://schemas.microsoft.com/office/drawing/2014/main" id="{5A22D8F6-4269-0568-AF96-71D7984FA508}"/>
                </a:ext>
              </a:extLst>
            </p:cNvPr>
            <p:cNvSpPr/>
            <p:nvPr/>
          </p:nvSpPr>
          <p:spPr bwMode="gray">
            <a:xfrm>
              <a:off x="4276161" y="2527640"/>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2" name="Oval 61">
              <a:extLst>
                <a:ext uri="{FF2B5EF4-FFF2-40B4-BE49-F238E27FC236}">
                  <a16:creationId xmlns:a16="http://schemas.microsoft.com/office/drawing/2014/main" id="{A4CACA68-609D-DE7D-AA1F-8F85D8CCCF55}"/>
                </a:ext>
              </a:extLst>
            </p:cNvPr>
            <p:cNvSpPr/>
            <p:nvPr/>
          </p:nvSpPr>
          <p:spPr bwMode="gray">
            <a:xfrm>
              <a:off x="4630745" y="4553111"/>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3" name="Oval 62">
              <a:extLst>
                <a:ext uri="{FF2B5EF4-FFF2-40B4-BE49-F238E27FC236}">
                  <a16:creationId xmlns:a16="http://schemas.microsoft.com/office/drawing/2014/main" id="{A9A614C6-0DA3-BBE3-2D05-C732B03A320E}"/>
                </a:ext>
              </a:extLst>
            </p:cNvPr>
            <p:cNvSpPr/>
            <p:nvPr/>
          </p:nvSpPr>
          <p:spPr bwMode="gray">
            <a:xfrm>
              <a:off x="4702753" y="4956490"/>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4" name="Oval 63">
              <a:extLst>
                <a:ext uri="{FF2B5EF4-FFF2-40B4-BE49-F238E27FC236}">
                  <a16:creationId xmlns:a16="http://schemas.microsoft.com/office/drawing/2014/main" id="{E64BAA48-BC3F-BC18-A695-76C78906D75D}"/>
                </a:ext>
              </a:extLst>
            </p:cNvPr>
            <p:cNvSpPr/>
            <p:nvPr/>
          </p:nvSpPr>
          <p:spPr bwMode="gray">
            <a:xfrm>
              <a:off x="4774761" y="5359869"/>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5" name="Oval 64">
              <a:extLst>
                <a:ext uri="{FF2B5EF4-FFF2-40B4-BE49-F238E27FC236}">
                  <a16:creationId xmlns:a16="http://schemas.microsoft.com/office/drawing/2014/main" id="{896B0884-36B2-7B58-064B-AE3D5CBA6070}"/>
                </a:ext>
              </a:extLst>
            </p:cNvPr>
            <p:cNvSpPr/>
            <p:nvPr/>
          </p:nvSpPr>
          <p:spPr bwMode="gray">
            <a:xfrm>
              <a:off x="5064505" y="4296215"/>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6" name="Oval 65">
              <a:extLst>
                <a:ext uri="{FF2B5EF4-FFF2-40B4-BE49-F238E27FC236}">
                  <a16:creationId xmlns:a16="http://schemas.microsoft.com/office/drawing/2014/main" id="{76271D41-4529-5531-A381-C0BC74897AFF}"/>
                </a:ext>
              </a:extLst>
            </p:cNvPr>
            <p:cNvSpPr/>
            <p:nvPr/>
          </p:nvSpPr>
          <p:spPr bwMode="gray">
            <a:xfrm>
              <a:off x="4992497" y="3892861"/>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7" name="Oval 66">
              <a:extLst>
                <a:ext uri="{FF2B5EF4-FFF2-40B4-BE49-F238E27FC236}">
                  <a16:creationId xmlns:a16="http://schemas.microsoft.com/office/drawing/2014/main" id="{2BECB07E-9989-11BE-57CD-1A8C729DAB83}"/>
                </a:ext>
              </a:extLst>
            </p:cNvPr>
            <p:cNvSpPr/>
            <p:nvPr/>
          </p:nvSpPr>
          <p:spPr bwMode="gray">
            <a:xfrm>
              <a:off x="4920489" y="3491390"/>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8" name="Oval 67">
              <a:extLst>
                <a:ext uri="{FF2B5EF4-FFF2-40B4-BE49-F238E27FC236}">
                  <a16:creationId xmlns:a16="http://schemas.microsoft.com/office/drawing/2014/main" id="{C9596563-900A-64CC-95C9-995FDDCBA051}"/>
                </a:ext>
              </a:extLst>
            </p:cNvPr>
            <p:cNvSpPr/>
            <p:nvPr/>
          </p:nvSpPr>
          <p:spPr bwMode="gray">
            <a:xfrm>
              <a:off x="4853937" y="3079646"/>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69" name="Oval 68">
              <a:extLst>
                <a:ext uri="{FF2B5EF4-FFF2-40B4-BE49-F238E27FC236}">
                  <a16:creationId xmlns:a16="http://schemas.microsoft.com/office/drawing/2014/main" id="{30FEBA64-776B-1A9E-E8C6-39F26880DF65}"/>
                </a:ext>
              </a:extLst>
            </p:cNvPr>
            <p:cNvSpPr/>
            <p:nvPr/>
          </p:nvSpPr>
          <p:spPr bwMode="gray">
            <a:xfrm>
              <a:off x="4781929" y="2674123"/>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70" name="Oval 69">
              <a:extLst>
                <a:ext uri="{FF2B5EF4-FFF2-40B4-BE49-F238E27FC236}">
                  <a16:creationId xmlns:a16="http://schemas.microsoft.com/office/drawing/2014/main" id="{A01C0013-D8E8-3C1A-156C-F40C1DB0F7FF}"/>
                </a:ext>
              </a:extLst>
            </p:cNvPr>
            <p:cNvSpPr/>
            <p:nvPr/>
          </p:nvSpPr>
          <p:spPr bwMode="gray">
            <a:xfrm>
              <a:off x="5136513" y="4699594"/>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71" name="Oval 70">
              <a:extLst>
                <a:ext uri="{FF2B5EF4-FFF2-40B4-BE49-F238E27FC236}">
                  <a16:creationId xmlns:a16="http://schemas.microsoft.com/office/drawing/2014/main" id="{580DB673-02D2-01A8-2DEF-1527D4FB889E}"/>
                </a:ext>
              </a:extLst>
            </p:cNvPr>
            <p:cNvSpPr/>
            <p:nvPr/>
          </p:nvSpPr>
          <p:spPr bwMode="gray">
            <a:xfrm>
              <a:off x="5208521" y="5102973"/>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72" name="Oval 71">
              <a:extLst>
                <a:ext uri="{FF2B5EF4-FFF2-40B4-BE49-F238E27FC236}">
                  <a16:creationId xmlns:a16="http://schemas.microsoft.com/office/drawing/2014/main" id="{E818BD7D-E94E-129B-9234-086E3DD84A1C}"/>
                </a:ext>
              </a:extLst>
            </p:cNvPr>
            <p:cNvSpPr/>
            <p:nvPr/>
          </p:nvSpPr>
          <p:spPr bwMode="gray">
            <a:xfrm>
              <a:off x="5280529" y="5506352"/>
              <a:ext cx="144016" cy="144016"/>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grpSp>
      <p:cxnSp>
        <p:nvCxnSpPr>
          <p:cNvPr id="75" name="Straight Arrow Connector 74">
            <a:extLst>
              <a:ext uri="{FF2B5EF4-FFF2-40B4-BE49-F238E27FC236}">
                <a16:creationId xmlns:a16="http://schemas.microsoft.com/office/drawing/2014/main" id="{6958BBED-CD45-7F9E-7003-9A1C665EF62B}"/>
              </a:ext>
            </a:extLst>
          </p:cNvPr>
          <p:cNvCxnSpPr>
            <a:cxnSpLocks/>
          </p:cNvCxnSpPr>
          <p:nvPr/>
        </p:nvCxnSpPr>
        <p:spPr bwMode="gray">
          <a:xfrm flipH="1" flipV="1">
            <a:off x="3167995" y="3514599"/>
            <a:ext cx="42862" cy="2571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03BF4D1-0F69-527E-9483-F14FA35C46D6}"/>
              </a:ext>
            </a:extLst>
          </p:cNvPr>
          <p:cNvCxnSpPr>
            <a:cxnSpLocks/>
          </p:cNvCxnSpPr>
          <p:nvPr/>
        </p:nvCxnSpPr>
        <p:spPr bwMode="gray">
          <a:xfrm flipH="1" flipV="1">
            <a:off x="2791757" y="3719386"/>
            <a:ext cx="364332" cy="10239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6E7920E6-C123-BF0E-1F89-84256E9CBD1D}"/>
              </a:ext>
            </a:extLst>
          </p:cNvPr>
          <p:cNvSpPr/>
          <p:nvPr/>
        </p:nvSpPr>
        <p:spPr bwMode="gray">
          <a:xfrm>
            <a:off x="1643378" y="4257878"/>
            <a:ext cx="144016" cy="144016"/>
          </a:xfrm>
          <a:prstGeom prst="ellipse">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cxnSp>
        <p:nvCxnSpPr>
          <p:cNvPr id="84" name="Straight Arrow Connector 83">
            <a:extLst>
              <a:ext uri="{FF2B5EF4-FFF2-40B4-BE49-F238E27FC236}">
                <a16:creationId xmlns:a16="http://schemas.microsoft.com/office/drawing/2014/main" id="{2883BFC9-E6BF-0D46-C8F7-AA8DB24E9BCC}"/>
              </a:ext>
            </a:extLst>
          </p:cNvPr>
          <p:cNvCxnSpPr>
            <a:cxnSpLocks/>
          </p:cNvCxnSpPr>
          <p:nvPr/>
        </p:nvCxnSpPr>
        <p:spPr bwMode="gray">
          <a:xfrm>
            <a:off x="3234670" y="3917030"/>
            <a:ext cx="45244" cy="261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67E7CAA-6CBE-8E68-6CD6-1E33F7F20E5F}"/>
              </a:ext>
            </a:extLst>
          </p:cNvPr>
          <p:cNvCxnSpPr>
            <a:cxnSpLocks/>
          </p:cNvCxnSpPr>
          <p:nvPr/>
        </p:nvCxnSpPr>
        <p:spPr bwMode="gray">
          <a:xfrm>
            <a:off x="3311764" y="4317194"/>
            <a:ext cx="45244" cy="261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4063B88-7812-EB1A-3613-226D4B54B467}"/>
              </a:ext>
            </a:extLst>
          </p:cNvPr>
          <p:cNvCxnSpPr>
            <a:cxnSpLocks/>
          </p:cNvCxnSpPr>
          <p:nvPr/>
        </p:nvCxnSpPr>
        <p:spPr bwMode="gray">
          <a:xfrm flipH="1" flipV="1">
            <a:off x="2936356" y="4529066"/>
            <a:ext cx="366460" cy="8861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269FB5F-2DD2-BCAA-5F15-26F26583BAC1}"/>
              </a:ext>
            </a:extLst>
          </p:cNvPr>
          <p:cNvCxnSpPr>
            <a:cxnSpLocks/>
          </p:cNvCxnSpPr>
          <p:nvPr/>
        </p:nvCxnSpPr>
        <p:spPr bwMode="gray">
          <a:xfrm flipH="1" flipV="1">
            <a:off x="2437096" y="4404952"/>
            <a:ext cx="354545" cy="857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2E78A98-A5D2-6023-1D1F-9C690578E5C0}"/>
              </a:ext>
            </a:extLst>
          </p:cNvPr>
          <p:cNvCxnSpPr>
            <a:cxnSpLocks/>
          </p:cNvCxnSpPr>
          <p:nvPr/>
        </p:nvCxnSpPr>
        <p:spPr bwMode="gray">
          <a:xfrm flipH="1" flipV="1">
            <a:off x="1944032" y="4276599"/>
            <a:ext cx="349134" cy="9342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A4295E-D6A6-7C72-F03C-112EC5C2822B}"/>
              </a:ext>
            </a:extLst>
          </p:cNvPr>
          <p:cNvCxnSpPr>
            <a:cxnSpLocks/>
          </p:cNvCxnSpPr>
          <p:nvPr/>
        </p:nvCxnSpPr>
        <p:spPr bwMode="gray">
          <a:xfrm flipV="1">
            <a:off x="3261008" y="3257190"/>
            <a:ext cx="285750" cy="5238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74E4070-0398-DCD9-6F99-3048BFF06AF3}"/>
              </a:ext>
            </a:extLst>
          </p:cNvPr>
          <p:cNvCxnSpPr>
            <a:cxnSpLocks/>
            <a:endCxn id="60" idx="3"/>
          </p:cNvCxnSpPr>
          <p:nvPr/>
        </p:nvCxnSpPr>
        <p:spPr bwMode="gray">
          <a:xfrm flipV="1">
            <a:off x="3263585" y="2965474"/>
            <a:ext cx="694651" cy="8242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087D113-FEF3-79E8-ED55-5BA18ED29F23}"/>
              </a:ext>
            </a:extLst>
          </p:cNvPr>
          <p:cNvCxnSpPr>
            <a:cxnSpLocks/>
          </p:cNvCxnSpPr>
          <p:nvPr/>
        </p:nvCxnSpPr>
        <p:spPr bwMode="gray">
          <a:xfrm flipH="1">
            <a:off x="2470433" y="3895365"/>
            <a:ext cx="700088" cy="84296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3FFF218-A3AC-75FF-7467-033B5BB4305D}"/>
              </a:ext>
            </a:extLst>
          </p:cNvPr>
          <p:cNvCxnSpPr>
            <a:cxnSpLocks/>
          </p:cNvCxnSpPr>
          <p:nvPr/>
        </p:nvCxnSpPr>
        <p:spPr bwMode="gray">
          <a:xfrm flipV="1">
            <a:off x="2502716" y="4166827"/>
            <a:ext cx="263525" cy="5175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AB867EF-5714-1421-BB03-624D0FF863F5}"/>
              </a:ext>
            </a:extLst>
          </p:cNvPr>
          <p:cNvCxnSpPr>
            <a:cxnSpLocks/>
          </p:cNvCxnSpPr>
          <p:nvPr/>
        </p:nvCxnSpPr>
        <p:spPr bwMode="gray">
          <a:xfrm flipV="1">
            <a:off x="2823391" y="3490552"/>
            <a:ext cx="292100" cy="5588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507C921-B834-42C2-AED0-3E7BD99A8B10}"/>
              </a:ext>
            </a:extLst>
          </p:cNvPr>
          <p:cNvCxnSpPr>
            <a:cxnSpLocks/>
          </p:cNvCxnSpPr>
          <p:nvPr/>
        </p:nvCxnSpPr>
        <p:spPr bwMode="gray">
          <a:xfrm flipH="1">
            <a:off x="2413816" y="3550877"/>
            <a:ext cx="679450" cy="7874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AFB4606-42E2-E9C0-A9B2-67E461BCBAF8}"/>
              </a:ext>
            </a:extLst>
          </p:cNvPr>
          <p:cNvCxnSpPr>
            <a:cxnSpLocks/>
          </p:cNvCxnSpPr>
          <p:nvPr/>
        </p:nvCxnSpPr>
        <p:spPr bwMode="gray">
          <a:xfrm flipV="1">
            <a:off x="2439216" y="3763602"/>
            <a:ext cx="254000" cy="5492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F9ECC56-C7B1-9BD1-5528-B82C82DF9556}"/>
              </a:ext>
            </a:extLst>
          </p:cNvPr>
          <p:cNvCxnSpPr>
            <a:cxnSpLocks/>
          </p:cNvCxnSpPr>
          <p:nvPr/>
        </p:nvCxnSpPr>
        <p:spPr bwMode="gray">
          <a:xfrm flipH="1">
            <a:off x="1984775" y="3827102"/>
            <a:ext cx="673516" cy="7722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5E15566-A815-8E5D-6F9F-2C1923DE69B7}"/>
              </a:ext>
            </a:extLst>
          </p:cNvPr>
          <p:cNvCxnSpPr>
            <a:cxnSpLocks/>
          </p:cNvCxnSpPr>
          <p:nvPr/>
        </p:nvCxnSpPr>
        <p:spPr bwMode="gray">
          <a:xfrm flipV="1">
            <a:off x="2020116" y="4052527"/>
            <a:ext cx="250825" cy="5048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A992B0D-8F22-A569-BB57-874A0A0A4832}"/>
              </a:ext>
            </a:extLst>
          </p:cNvPr>
          <p:cNvCxnSpPr>
            <a:cxnSpLocks/>
          </p:cNvCxnSpPr>
          <p:nvPr/>
        </p:nvCxnSpPr>
        <p:spPr bwMode="gray">
          <a:xfrm flipV="1">
            <a:off x="2331266" y="3354027"/>
            <a:ext cx="285750" cy="574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BF0908F-0471-36FB-1D23-130952EF1026}"/>
              </a:ext>
            </a:extLst>
          </p:cNvPr>
          <p:cNvCxnSpPr>
            <a:cxnSpLocks/>
          </p:cNvCxnSpPr>
          <p:nvPr/>
        </p:nvCxnSpPr>
        <p:spPr bwMode="gray">
          <a:xfrm flipH="1">
            <a:off x="1915062" y="3408002"/>
            <a:ext cx="676554" cy="7951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6EA2C72-58C2-E014-E53D-1F38FB099BEA}"/>
              </a:ext>
            </a:extLst>
          </p:cNvPr>
          <p:cNvSpPr txBox="1"/>
          <p:nvPr/>
        </p:nvSpPr>
        <p:spPr bwMode="gray">
          <a:xfrm>
            <a:off x="6035926" y="1545383"/>
            <a:ext cx="5326973" cy="4155931"/>
          </a:xfrm>
          <a:prstGeom prst="rect">
            <a:avLst/>
          </a:prstGeom>
          <a:noFill/>
        </p:spPr>
        <p:txBody>
          <a:bodyPr wrap="none" lIns="0" tIns="0" rIns="0" bIns="0" rtlCol="0">
            <a:noAutofit/>
          </a:bodyPr>
          <a:lstStyle/>
          <a:p>
            <a:pPr>
              <a:lnSpc>
                <a:spcPct val="250000"/>
              </a:lnSpc>
              <a:spcBef>
                <a:spcPts val="200"/>
              </a:spcBef>
              <a:spcAft>
                <a:spcPts val="300"/>
              </a:spcAft>
            </a:pPr>
            <a:r>
              <a:rPr lang="en-US" sz="1600" spc="20"/>
              <a:t>A </a:t>
            </a:r>
            <a:r>
              <a:rPr lang="en-US" sz="1600" spc="20">
                <a:solidFill>
                  <a:srgbClr val="00B050"/>
                </a:solidFill>
                <a:latin typeface="+mj-lt"/>
              </a:rPr>
              <a:t>good basis</a:t>
            </a:r>
          </a:p>
          <a:p>
            <a:pPr>
              <a:lnSpc>
                <a:spcPct val="250000"/>
              </a:lnSpc>
              <a:spcBef>
                <a:spcPts val="200"/>
              </a:spcBef>
              <a:spcAft>
                <a:spcPts val="300"/>
              </a:spcAft>
            </a:pPr>
            <a:r>
              <a:rPr lang="en-US" sz="1600" spc="20"/>
              <a:t>A </a:t>
            </a:r>
            <a:r>
              <a:rPr lang="en-US" sz="1600" spc="20">
                <a:solidFill>
                  <a:srgbClr val="FF9900"/>
                </a:solidFill>
                <a:latin typeface="+mj-lt"/>
              </a:rPr>
              <a:t>random point</a:t>
            </a:r>
            <a:r>
              <a:rPr lang="en-US" sz="1600" spc="20"/>
              <a:t> close to a </a:t>
            </a:r>
            <a:r>
              <a:rPr lang="en-US" sz="1600" spc="20">
                <a:solidFill>
                  <a:srgbClr val="985B9C"/>
                </a:solidFill>
                <a:latin typeface="+mj-lt"/>
              </a:rPr>
              <a:t>lattice point</a:t>
            </a:r>
          </a:p>
          <a:p>
            <a:pPr>
              <a:lnSpc>
                <a:spcPct val="250000"/>
              </a:lnSpc>
              <a:spcBef>
                <a:spcPts val="200"/>
              </a:spcBef>
              <a:spcAft>
                <a:spcPts val="300"/>
              </a:spcAft>
            </a:pPr>
            <a:r>
              <a:rPr lang="en-US" sz="1600" spc="20"/>
              <a:t>Finding the </a:t>
            </a:r>
            <a:r>
              <a:rPr lang="en-US" sz="1600" spc="20">
                <a:solidFill>
                  <a:srgbClr val="985B9C"/>
                </a:solidFill>
                <a:latin typeface="+mj-lt"/>
              </a:rPr>
              <a:t>lattice point </a:t>
            </a:r>
            <a:r>
              <a:rPr lang="en-US" sz="1600" spc="20"/>
              <a:t>using the </a:t>
            </a:r>
            <a:r>
              <a:rPr lang="en-US" sz="1600" spc="20">
                <a:solidFill>
                  <a:srgbClr val="00B050"/>
                </a:solidFill>
                <a:latin typeface="+mj-lt"/>
              </a:rPr>
              <a:t>good basis</a:t>
            </a:r>
            <a:r>
              <a:rPr lang="en-US" sz="1600" spc="20"/>
              <a:t> is </a:t>
            </a:r>
            <a:r>
              <a:rPr lang="en-US" sz="1600" i="1" spc="20">
                <a:latin typeface="+mj-lt"/>
              </a:rPr>
              <a:t>easy</a:t>
            </a:r>
          </a:p>
          <a:p>
            <a:pPr>
              <a:lnSpc>
                <a:spcPct val="250000"/>
              </a:lnSpc>
              <a:spcBef>
                <a:spcPts val="200"/>
              </a:spcBef>
              <a:spcAft>
                <a:spcPts val="300"/>
              </a:spcAft>
            </a:pPr>
            <a:r>
              <a:rPr lang="en-US" sz="1600" spc="20"/>
              <a:t>A </a:t>
            </a:r>
            <a:r>
              <a:rPr lang="en-US" sz="1600" spc="20">
                <a:solidFill>
                  <a:srgbClr val="C00000"/>
                </a:solidFill>
                <a:latin typeface="+mj-lt"/>
              </a:rPr>
              <a:t>bad basis</a:t>
            </a:r>
          </a:p>
          <a:p>
            <a:pPr>
              <a:lnSpc>
                <a:spcPct val="250000"/>
              </a:lnSpc>
              <a:spcBef>
                <a:spcPts val="200"/>
              </a:spcBef>
              <a:spcAft>
                <a:spcPts val="300"/>
              </a:spcAft>
            </a:pPr>
            <a:r>
              <a:rPr lang="en-US" sz="1600" spc="20"/>
              <a:t>Finding the </a:t>
            </a:r>
            <a:r>
              <a:rPr lang="en-US" sz="1600" spc="20">
                <a:solidFill>
                  <a:srgbClr val="985B9C"/>
                </a:solidFill>
                <a:latin typeface="+mj-lt"/>
              </a:rPr>
              <a:t>lattice point </a:t>
            </a:r>
            <a:r>
              <a:rPr lang="en-US" sz="1600" spc="20"/>
              <a:t>using the </a:t>
            </a:r>
            <a:r>
              <a:rPr lang="en-US" sz="1600" spc="20">
                <a:solidFill>
                  <a:srgbClr val="C00000"/>
                </a:solidFill>
                <a:latin typeface="+mj-lt"/>
              </a:rPr>
              <a:t>bad basis</a:t>
            </a:r>
            <a:r>
              <a:rPr lang="en-US" sz="1600" spc="20"/>
              <a:t> is </a:t>
            </a:r>
            <a:r>
              <a:rPr lang="en-US" sz="1600" i="1" spc="20">
                <a:latin typeface="+mj-lt"/>
              </a:rPr>
              <a:t>hard</a:t>
            </a:r>
          </a:p>
          <a:p>
            <a:pPr>
              <a:lnSpc>
                <a:spcPct val="250000"/>
              </a:lnSpc>
              <a:spcBef>
                <a:spcPts val="200"/>
              </a:spcBef>
              <a:spcAft>
                <a:spcPts val="300"/>
              </a:spcAft>
            </a:pPr>
            <a:r>
              <a:rPr lang="en-US" sz="1600" spc="20"/>
              <a:t>Infeasible in ~1’000 dimensional lattices!</a:t>
            </a:r>
          </a:p>
          <a:p>
            <a:pPr>
              <a:lnSpc>
                <a:spcPct val="120000"/>
              </a:lnSpc>
              <a:spcBef>
                <a:spcPts val="200"/>
              </a:spcBef>
              <a:spcAft>
                <a:spcPts val="300"/>
              </a:spcAft>
            </a:pPr>
            <a:endParaRPr lang="en-CH" sz="1600" spc="20" err="1">
              <a:solidFill>
                <a:srgbClr val="C00000"/>
              </a:solidFill>
              <a:latin typeface="+mj-lt"/>
            </a:endParaRPr>
          </a:p>
        </p:txBody>
      </p:sp>
      <p:sp>
        <p:nvSpPr>
          <p:cNvPr id="120" name="Oval 119">
            <a:extLst>
              <a:ext uri="{FF2B5EF4-FFF2-40B4-BE49-F238E27FC236}">
                <a16:creationId xmlns:a16="http://schemas.microsoft.com/office/drawing/2014/main" id="{98DA7EA8-3C70-8143-DA8B-17E7D6371F1D}"/>
              </a:ext>
            </a:extLst>
          </p:cNvPr>
          <p:cNvSpPr/>
          <p:nvPr/>
        </p:nvSpPr>
        <p:spPr bwMode="gray">
          <a:xfrm>
            <a:off x="1799716" y="4177421"/>
            <a:ext cx="144016" cy="144016"/>
          </a:xfrm>
          <a:prstGeom prst="ellipse">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
        <p:nvSpPr>
          <p:cNvPr id="74" name="Speech Bubble: Rectangle with Corners Rounded 73">
            <a:extLst>
              <a:ext uri="{FF2B5EF4-FFF2-40B4-BE49-F238E27FC236}">
                <a16:creationId xmlns:a16="http://schemas.microsoft.com/office/drawing/2014/main" id="{A833122F-629C-52F0-8787-CF8F36E5332B}"/>
              </a:ext>
            </a:extLst>
          </p:cNvPr>
          <p:cNvSpPr/>
          <p:nvPr/>
        </p:nvSpPr>
        <p:spPr bwMode="gray">
          <a:xfrm>
            <a:off x="8057197" y="1437515"/>
            <a:ext cx="1368152" cy="585834"/>
          </a:xfrm>
          <a:prstGeom prst="wedgeRoundRectCallout">
            <a:avLst>
              <a:gd name="adj1" fmla="val -112034"/>
              <a:gd name="adj2" fmla="val 38146"/>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US" spc="20">
                <a:solidFill>
                  <a:schemeClr val="bg1"/>
                </a:solidFill>
                <a:latin typeface="+mj-lt"/>
              </a:rPr>
              <a:t>private key</a:t>
            </a:r>
            <a:endParaRPr lang="en-CH" spc="20" err="1">
              <a:solidFill>
                <a:schemeClr val="bg1"/>
              </a:solidFill>
              <a:latin typeface="+mj-lt"/>
            </a:endParaRPr>
          </a:p>
        </p:txBody>
      </p:sp>
      <p:sp>
        <p:nvSpPr>
          <p:cNvPr id="76" name="Speech Bubble: Rectangle with Corners Rounded 75">
            <a:extLst>
              <a:ext uri="{FF2B5EF4-FFF2-40B4-BE49-F238E27FC236}">
                <a16:creationId xmlns:a16="http://schemas.microsoft.com/office/drawing/2014/main" id="{CA7B59DF-0113-CC65-7722-29B24BA5AD95}"/>
              </a:ext>
            </a:extLst>
          </p:cNvPr>
          <p:cNvSpPr/>
          <p:nvPr/>
        </p:nvSpPr>
        <p:spPr bwMode="gray">
          <a:xfrm>
            <a:off x="7910793" y="3660639"/>
            <a:ext cx="1368152" cy="585834"/>
          </a:xfrm>
          <a:prstGeom prst="wedgeRoundRectCallout">
            <a:avLst>
              <a:gd name="adj1" fmla="val -113426"/>
              <a:gd name="adj2" fmla="val -5753"/>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US" spc="20">
                <a:solidFill>
                  <a:schemeClr val="bg1"/>
                </a:solidFill>
                <a:latin typeface="+mj-lt"/>
              </a:rPr>
              <a:t>public key</a:t>
            </a:r>
            <a:endParaRPr lang="en-CH" spc="20" err="1">
              <a:solidFill>
                <a:schemeClr val="bg1"/>
              </a:solidFill>
              <a:latin typeface="+mj-lt"/>
            </a:endParaRPr>
          </a:p>
        </p:txBody>
      </p:sp>
      <p:sp>
        <p:nvSpPr>
          <p:cNvPr id="77" name="Speech Bubble: Rectangle with Corners Rounded 76">
            <a:extLst>
              <a:ext uri="{FF2B5EF4-FFF2-40B4-BE49-F238E27FC236}">
                <a16:creationId xmlns:a16="http://schemas.microsoft.com/office/drawing/2014/main" id="{21EF2ED0-55BE-262F-F48C-F50EE7DF655B}"/>
              </a:ext>
            </a:extLst>
          </p:cNvPr>
          <p:cNvSpPr/>
          <p:nvPr/>
        </p:nvSpPr>
        <p:spPr bwMode="gray">
          <a:xfrm>
            <a:off x="10186095" y="2141691"/>
            <a:ext cx="1368152" cy="585834"/>
          </a:xfrm>
          <a:prstGeom prst="wedgeRoundRectCallout">
            <a:avLst>
              <a:gd name="adj1" fmla="val -112034"/>
              <a:gd name="adj2" fmla="val 38146"/>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US" spc="20">
                <a:solidFill>
                  <a:schemeClr val="bg1"/>
                </a:solidFill>
                <a:latin typeface="+mj-lt"/>
              </a:rPr>
              <a:t>plaintext</a:t>
            </a:r>
            <a:endParaRPr lang="en-CH" spc="20" err="1">
              <a:solidFill>
                <a:schemeClr val="bg1"/>
              </a:solidFill>
              <a:latin typeface="+mj-lt"/>
            </a:endParaRPr>
          </a:p>
        </p:txBody>
      </p:sp>
      <p:sp>
        <p:nvSpPr>
          <p:cNvPr id="78" name="Speech Bubble: Rectangle with Corners Rounded 77">
            <a:extLst>
              <a:ext uri="{FF2B5EF4-FFF2-40B4-BE49-F238E27FC236}">
                <a16:creationId xmlns:a16="http://schemas.microsoft.com/office/drawing/2014/main" id="{F1868106-4684-A890-FFA9-5B239B1EF2A7}"/>
              </a:ext>
            </a:extLst>
          </p:cNvPr>
          <p:cNvSpPr/>
          <p:nvPr/>
        </p:nvSpPr>
        <p:spPr bwMode="gray">
          <a:xfrm>
            <a:off x="4363737" y="1614837"/>
            <a:ext cx="1368152" cy="585834"/>
          </a:xfrm>
          <a:prstGeom prst="wedgeRoundRectCallout">
            <a:avLst>
              <a:gd name="adj1" fmla="val 119102"/>
              <a:gd name="adj2" fmla="val 99929"/>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US" spc="20">
                <a:solidFill>
                  <a:schemeClr val="bg1"/>
                </a:solidFill>
                <a:latin typeface="+mj-lt"/>
              </a:rPr>
              <a:t>ciphertext</a:t>
            </a:r>
            <a:endParaRPr lang="en-CH" spc="20" err="1">
              <a:solidFill>
                <a:schemeClr val="bg1"/>
              </a:solidFill>
              <a:latin typeface="+mj-lt"/>
            </a:endParaRPr>
          </a:p>
        </p:txBody>
      </p:sp>
      <p:sp>
        <p:nvSpPr>
          <p:cNvPr id="121" name="TextBox 120">
            <a:extLst>
              <a:ext uri="{FF2B5EF4-FFF2-40B4-BE49-F238E27FC236}">
                <a16:creationId xmlns:a16="http://schemas.microsoft.com/office/drawing/2014/main" id="{E865E796-D788-15B0-2D06-2BE226E53EEF}"/>
              </a:ext>
            </a:extLst>
          </p:cNvPr>
          <p:cNvSpPr txBox="1"/>
          <p:nvPr/>
        </p:nvSpPr>
        <p:spPr bwMode="gray">
          <a:xfrm>
            <a:off x="619304" y="5812478"/>
            <a:ext cx="10951096" cy="317836"/>
          </a:xfrm>
          <a:prstGeom prst="rect">
            <a:avLst/>
          </a:prstGeom>
          <a:noFill/>
        </p:spPr>
        <p:txBody>
          <a:bodyPr wrap="none" lIns="0" tIns="0" rIns="0" bIns="0" rtlCol="0">
            <a:noAutofit/>
          </a:bodyPr>
          <a:lstStyle/>
          <a:p>
            <a:pPr algn="l">
              <a:lnSpc>
                <a:spcPct val="120000"/>
              </a:lnSpc>
              <a:spcBef>
                <a:spcPts val="200"/>
              </a:spcBef>
              <a:spcAft>
                <a:spcPts val="300"/>
              </a:spcAft>
            </a:pPr>
            <a:r>
              <a:rPr lang="en-US" sz="1600" spc="20"/>
              <a:t>This is the Closest Vector Problem (CVP), many more related problems exist: </a:t>
            </a:r>
            <a:r>
              <a:rPr lang="en-US" sz="1600" spc="20" err="1"/>
              <a:t>GapCVP</a:t>
            </a:r>
            <a:r>
              <a:rPr lang="en-US" sz="1600" spc="20"/>
              <a:t>, SVP, </a:t>
            </a:r>
            <a:r>
              <a:rPr lang="en-US" sz="1600" spc="20" err="1"/>
              <a:t>GapSVP</a:t>
            </a:r>
            <a:r>
              <a:rPr lang="en-US" sz="1600" spc="20"/>
              <a:t>, LWE, RLWE, … </a:t>
            </a:r>
            <a:endParaRPr lang="en-CH" sz="1600" spc="20" err="1"/>
          </a:p>
        </p:txBody>
      </p:sp>
    </p:spTree>
    <p:extLst>
      <p:ext uri="{BB962C8B-B14F-4D97-AF65-F5344CB8AC3E}">
        <p14:creationId xmlns:p14="http://schemas.microsoft.com/office/powerpoint/2010/main" val="151199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8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9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9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9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94"/>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7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75"/>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19">
                                            <p:txEl>
                                              <p:pRg st="3" end="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9">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1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1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1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19">
                                            <p:txEl>
                                              <p:pRg st="5" end="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105"/>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08"/>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12"/>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13"/>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14"/>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115"/>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116"/>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17"/>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18"/>
                                        </p:tgtEl>
                                        <p:attrNameLst>
                                          <p:attrName>style.visibility</p:attrName>
                                        </p:attrNameLst>
                                      </p:cBhvr>
                                      <p:to>
                                        <p:strVal val="hidden"/>
                                      </p:to>
                                    </p:set>
                                  </p:childTnLst>
                                </p:cTn>
                              </p:par>
                              <p:par>
                                <p:cTn id="135" presetID="1" presetClass="entr" presetSubtype="0" fill="hold" grpId="0" nodeType="withEffect">
                                  <p:stCondLst>
                                    <p:cond delay="0"/>
                                  </p:stCondLst>
                                  <p:childTnLst>
                                    <p:set>
                                      <p:cBhvr>
                                        <p:cTn id="136" dur="1" fill="hold">
                                          <p:stCondLst>
                                            <p:cond delay="0"/>
                                          </p:stCondLst>
                                        </p:cTn>
                                        <p:tgtEl>
                                          <p:spTgt spid="7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7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7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7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3" grpId="0" animBg="1"/>
      <p:bldP spid="120" grpId="0" animBg="1"/>
      <p:bldP spid="74" grpId="0" animBg="1"/>
      <p:bldP spid="76" grpId="0" animBg="1"/>
      <p:bldP spid="77" grpId="0" animBg="1"/>
      <p:bldP spid="78" grpId="0" animBg="1"/>
      <p:bldP spid="1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2385-48FC-96E0-37D8-0CAF301A66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8859BCC-2202-B8E5-94CE-E5C668B00E0E}"/>
              </a:ext>
            </a:extLst>
          </p:cNvPr>
          <p:cNvSpPr>
            <a:spLocks noGrp="1"/>
          </p:cNvSpPr>
          <p:nvPr>
            <p:ph type="body" sz="quarter" idx="19"/>
          </p:nvPr>
        </p:nvSpPr>
        <p:spPr/>
        <p:txBody>
          <a:bodyPr/>
          <a:lstStyle/>
          <a:p>
            <a:r>
              <a:rPr lang="en-US"/>
              <a:t>Using PQC Signatures</a:t>
            </a:r>
          </a:p>
          <a:p>
            <a:r>
              <a:rPr lang="en-US"/>
              <a:t>Already Now in</a:t>
            </a:r>
          </a:p>
          <a:p>
            <a:r>
              <a:rPr lang="en-US"/>
              <a:t>Certificates</a:t>
            </a:r>
            <a:endParaRPr lang="en-CH"/>
          </a:p>
        </p:txBody>
      </p:sp>
      <p:sp>
        <p:nvSpPr>
          <p:cNvPr id="3" name="Date Placeholder 2">
            <a:extLst>
              <a:ext uri="{FF2B5EF4-FFF2-40B4-BE49-F238E27FC236}">
                <a16:creationId xmlns:a16="http://schemas.microsoft.com/office/drawing/2014/main" id="{2C75B159-C73D-AE41-31D8-41A5A810FB97}"/>
              </a:ext>
            </a:extLst>
          </p:cNvPr>
          <p:cNvSpPr>
            <a:spLocks noGrp="1"/>
          </p:cNvSpPr>
          <p:nvPr>
            <p:ph type="dt" sz="half" idx="20"/>
          </p:nvPr>
        </p:nvSpPr>
        <p:spPr/>
        <p:txBody>
          <a:bodyPr/>
          <a:lstStyle/>
          <a:p>
            <a:fld id="{E010391A-BC12-4434-9F29-5CF521ED1ECA}" type="datetime1">
              <a:rPr lang="de-DE" smtClean="0"/>
              <a:t>25.09.2025</a:t>
            </a:fld>
            <a:endParaRPr lang="en-GB"/>
          </a:p>
        </p:txBody>
      </p:sp>
      <p:sp>
        <p:nvSpPr>
          <p:cNvPr id="4" name="Footer Placeholder 3">
            <a:extLst>
              <a:ext uri="{FF2B5EF4-FFF2-40B4-BE49-F238E27FC236}">
                <a16:creationId xmlns:a16="http://schemas.microsoft.com/office/drawing/2014/main" id="{58CE975D-5069-2DC2-4EF5-2B0D76C52B4C}"/>
              </a:ext>
            </a:extLst>
          </p:cNvPr>
          <p:cNvSpPr>
            <a:spLocks noGrp="1"/>
          </p:cNvSpPr>
          <p:nvPr>
            <p:ph type="ftr" sz="quarter" idx="21"/>
          </p:nvPr>
        </p:nvSpPr>
        <p:spPr/>
        <p:txBody>
          <a:bodyPr/>
          <a:lstStyle/>
          <a:p>
            <a:r>
              <a:rPr lang="en-GB"/>
              <a:t>Implementation &amp; Realization of PQC</a:t>
            </a:r>
          </a:p>
        </p:txBody>
      </p:sp>
      <p:sp>
        <p:nvSpPr>
          <p:cNvPr id="5" name="Slide Number Placeholder 4">
            <a:extLst>
              <a:ext uri="{FF2B5EF4-FFF2-40B4-BE49-F238E27FC236}">
                <a16:creationId xmlns:a16="http://schemas.microsoft.com/office/drawing/2014/main" id="{A5E426E3-CEDD-FF2D-D253-563FE27CCE9D}"/>
              </a:ext>
            </a:extLst>
          </p:cNvPr>
          <p:cNvSpPr>
            <a:spLocks noGrp="1"/>
          </p:cNvSpPr>
          <p:nvPr>
            <p:ph type="sldNum" sz="quarter" idx="22"/>
          </p:nvPr>
        </p:nvSpPr>
        <p:spPr/>
        <p:txBody>
          <a:bodyPr/>
          <a:lstStyle/>
          <a:p>
            <a:r>
              <a:rPr lang="de-DE"/>
              <a:t>|  </a:t>
            </a:r>
            <a:fld id="{8CF9DE7D-F270-4E16-BA04-5BCA8969A2EA}" type="slidenum">
              <a:rPr lang="de-DE" smtClean="0"/>
              <a:pPr/>
              <a:t>32</a:t>
            </a:fld>
            <a:endParaRPr lang="de-DE"/>
          </a:p>
        </p:txBody>
      </p:sp>
    </p:spTree>
    <p:extLst>
      <p:ext uri="{BB962C8B-B14F-4D97-AF65-F5344CB8AC3E}">
        <p14:creationId xmlns:p14="http://schemas.microsoft.com/office/powerpoint/2010/main" val="102118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01227B-A883-30DE-830C-ECD13949D1D0}"/>
              </a:ext>
            </a:extLst>
          </p:cNvPr>
          <p:cNvSpPr>
            <a:spLocks noGrp="1"/>
          </p:cNvSpPr>
          <p:nvPr>
            <p:ph type="body" sz="quarter" idx="15"/>
          </p:nvPr>
        </p:nvSpPr>
        <p:spPr/>
        <p:txBody>
          <a:bodyPr/>
          <a:lstStyle/>
          <a:p>
            <a:endParaRPr lang="en-CH"/>
          </a:p>
        </p:txBody>
      </p:sp>
      <p:sp>
        <p:nvSpPr>
          <p:cNvPr id="3" name="Title 2">
            <a:extLst>
              <a:ext uri="{FF2B5EF4-FFF2-40B4-BE49-F238E27FC236}">
                <a16:creationId xmlns:a16="http://schemas.microsoft.com/office/drawing/2014/main" id="{4045F21A-3591-3E4B-37B5-D12627485147}"/>
              </a:ext>
            </a:extLst>
          </p:cNvPr>
          <p:cNvSpPr>
            <a:spLocks noGrp="1"/>
          </p:cNvSpPr>
          <p:nvPr>
            <p:ph type="title"/>
          </p:nvPr>
        </p:nvSpPr>
        <p:spPr/>
        <p:txBody>
          <a:bodyPr/>
          <a:lstStyle/>
          <a:p>
            <a:r>
              <a:rPr lang="en-CH"/>
              <a:t>Quantumsafe Certificates</a:t>
            </a:r>
          </a:p>
        </p:txBody>
      </p:sp>
      <p:sp>
        <p:nvSpPr>
          <p:cNvPr id="4" name="Subtitle 3">
            <a:extLst>
              <a:ext uri="{FF2B5EF4-FFF2-40B4-BE49-F238E27FC236}">
                <a16:creationId xmlns:a16="http://schemas.microsoft.com/office/drawing/2014/main" id="{86F7D468-8705-5898-FECF-DCB3816406CE}"/>
              </a:ext>
            </a:extLst>
          </p:cNvPr>
          <p:cNvSpPr>
            <a:spLocks noGrp="1"/>
          </p:cNvSpPr>
          <p:nvPr>
            <p:ph type="subTitle" idx="17"/>
          </p:nvPr>
        </p:nvSpPr>
        <p:spPr/>
        <p:txBody>
          <a:bodyPr/>
          <a:lstStyle/>
          <a:p>
            <a:endParaRPr lang="en-CH"/>
          </a:p>
        </p:txBody>
      </p:sp>
      <p:sp>
        <p:nvSpPr>
          <p:cNvPr id="5" name="Date Placeholder 4">
            <a:extLst>
              <a:ext uri="{FF2B5EF4-FFF2-40B4-BE49-F238E27FC236}">
                <a16:creationId xmlns:a16="http://schemas.microsoft.com/office/drawing/2014/main" id="{699B281E-18B7-E9F4-921B-B8E1EE95979C}"/>
              </a:ext>
            </a:extLst>
          </p:cNvPr>
          <p:cNvSpPr>
            <a:spLocks noGrp="1"/>
          </p:cNvSpPr>
          <p:nvPr>
            <p:ph type="dt" sz="half" idx="18"/>
          </p:nvPr>
        </p:nvSpPr>
        <p:spPr/>
        <p:txBody>
          <a:bodyPr/>
          <a:lstStyle/>
          <a:p>
            <a:fld id="{601A8999-8019-4F5A-AA27-84590FE0CD29}" type="datetime1">
              <a:rPr lang="de-DE" smtClean="0"/>
              <a:t>25.09.2025</a:t>
            </a:fld>
            <a:endParaRPr lang="en-GB"/>
          </a:p>
        </p:txBody>
      </p:sp>
      <p:sp>
        <p:nvSpPr>
          <p:cNvPr id="6" name="Footer Placeholder 5">
            <a:extLst>
              <a:ext uri="{FF2B5EF4-FFF2-40B4-BE49-F238E27FC236}">
                <a16:creationId xmlns:a16="http://schemas.microsoft.com/office/drawing/2014/main" id="{DB60E70A-6D76-DA31-A147-C336C9D5291C}"/>
              </a:ext>
            </a:extLst>
          </p:cNvPr>
          <p:cNvSpPr>
            <a:spLocks noGrp="1"/>
          </p:cNvSpPr>
          <p:nvPr>
            <p:ph type="ftr" sz="quarter" idx="19"/>
          </p:nvPr>
        </p:nvSpPr>
        <p:spPr/>
        <p:txBody>
          <a:bodyPr/>
          <a:lstStyle/>
          <a:p>
            <a:r>
              <a:rPr lang="en-GB" dirty="0"/>
              <a:t>Implementation &amp; Realization of PQC (Credits: </a:t>
            </a:r>
            <a:r>
              <a:rPr lang="en-GB" dirty="0" err="1"/>
              <a:t>Sectigo</a:t>
            </a:r>
            <a:r>
              <a:rPr lang="en-GB" dirty="0"/>
              <a:t> Quantum Labs)</a:t>
            </a:r>
          </a:p>
        </p:txBody>
      </p:sp>
      <p:sp>
        <p:nvSpPr>
          <p:cNvPr id="7" name="Slide Number Placeholder 6">
            <a:extLst>
              <a:ext uri="{FF2B5EF4-FFF2-40B4-BE49-F238E27FC236}">
                <a16:creationId xmlns:a16="http://schemas.microsoft.com/office/drawing/2014/main" id="{2DF2D109-F4D2-6DF3-728B-119D6E707E54}"/>
              </a:ext>
            </a:extLst>
          </p:cNvPr>
          <p:cNvSpPr>
            <a:spLocks noGrp="1"/>
          </p:cNvSpPr>
          <p:nvPr>
            <p:ph type="sldNum" sz="quarter" idx="20"/>
          </p:nvPr>
        </p:nvSpPr>
        <p:spPr/>
        <p:txBody>
          <a:bodyPr/>
          <a:lstStyle/>
          <a:p>
            <a:r>
              <a:rPr lang="de-DE"/>
              <a:t>|  </a:t>
            </a:r>
            <a:fld id="{8CF9DE7D-F270-4E16-BA04-5BCA8969A2EA}" type="slidenum">
              <a:rPr lang="de-DE" smtClean="0"/>
              <a:pPr/>
              <a:t>33</a:t>
            </a:fld>
            <a:endParaRPr lang="de-DE"/>
          </a:p>
        </p:txBody>
      </p:sp>
      <p:pic>
        <p:nvPicPr>
          <p:cNvPr id="1026" name="Picture 2" descr="A comparative graphic showcasing the difference between a traditional digital certificate &amp; a quantum-safe certificate together vs a hybrid digital certificate">
            <a:extLst>
              <a:ext uri="{FF2B5EF4-FFF2-40B4-BE49-F238E27FC236}">
                <a16:creationId xmlns:a16="http://schemas.microsoft.com/office/drawing/2014/main" id="{4AF03069-1F1C-E9F7-4FCB-EAB15EE41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97" y="1446447"/>
            <a:ext cx="10073155" cy="473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723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A5C5D2C-0102-47CA-D671-7E1AF659EF15}"/>
              </a:ext>
            </a:extLst>
          </p:cNvPr>
          <p:cNvSpPr>
            <a:spLocks noGrp="1"/>
          </p:cNvSpPr>
          <p:nvPr>
            <p:ph type="body" sz="quarter" idx="15"/>
          </p:nvPr>
        </p:nvSpPr>
        <p:spPr/>
        <p:txBody>
          <a:bodyPr/>
          <a:lstStyle/>
          <a:p>
            <a:endParaRPr lang="en-CH"/>
          </a:p>
        </p:txBody>
      </p:sp>
      <p:sp>
        <p:nvSpPr>
          <p:cNvPr id="9" name="Title 8">
            <a:extLst>
              <a:ext uri="{FF2B5EF4-FFF2-40B4-BE49-F238E27FC236}">
                <a16:creationId xmlns:a16="http://schemas.microsoft.com/office/drawing/2014/main" id="{F9051F95-2CB8-47D3-37FC-41A9ED52E912}"/>
              </a:ext>
            </a:extLst>
          </p:cNvPr>
          <p:cNvSpPr>
            <a:spLocks noGrp="1"/>
          </p:cNvSpPr>
          <p:nvPr>
            <p:ph type="title"/>
          </p:nvPr>
        </p:nvSpPr>
        <p:spPr/>
        <p:txBody>
          <a:bodyPr/>
          <a:lstStyle/>
          <a:p>
            <a:r>
              <a:rPr lang="en-CH"/>
              <a:t>Quantumsafe Certificates</a:t>
            </a:r>
          </a:p>
        </p:txBody>
      </p:sp>
      <p:sp>
        <p:nvSpPr>
          <p:cNvPr id="13" name="Subtitle 12">
            <a:extLst>
              <a:ext uri="{FF2B5EF4-FFF2-40B4-BE49-F238E27FC236}">
                <a16:creationId xmlns:a16="http://schemas.microsoft.com/office/drawing/2014/main" id="{7E678A0A-D314-F20E-2156-D73573846281}"/>
              </a:ext>
            </a:extLst>
          </p:cNvPr>
          <p:cNvSpPr>
            <a:spLocks noGrp="1"/>
          </p:cNvSpPr>
          <p:nvPr>
            <p:ph type="subTitle" idx="17"/>
          </p:nvPr>
        </p:nvSpPr>
        <p:spPr/>
        <p:txBody>
          <a:bodyPr/>
          <a:lstStyle/>
          <a:p>
            <a:r>
              <a:rPr lang="en-CH"/>
              <a:t>How can you combine a classical signature with a PQC signature?</a:t>
            </a:r>
          </a:p>
        </p:txBody>
      </p:sp>
      <p:sp>
        <p:nvSpPr>
          <p:cNvPr id="10" name="Content Placeholder 9">
            <a:extLst>
              <a:ext uri="{FF2B5EF4-FFF2-40B4-BE49-F238E27FC236}">
                <a16:creationId xmlns:a16="http://schemas.microsoft.com/office/drawing/2014/main" id="{7A73953B-42B9-CBDA-9B27-6737A3EAE5A3}"/>
              </a:ext>
            </a:extLst>
          </p:cNvPr>
          <p:cNvSpPr>
            <a:spLocks noGrp="1"/>
          </p:cNvSpPr>
          <p:nvPr>
            <p:ph idx="1"/>
          </p:nvPr>
        </p:nvSpPr>
        <p:spPr/>
        <p:txBody>
          <a:bodyPr/>
          <a:lstStyle/>
          <a:p>
            <a:r>
              <a:rPr lang="en-CH" b="1"/>
              <a:t>Approach 1: </a:t>
            </a:r>
            <a:r>
              <a:rPr lang="en-CH" b="1">
                <a:solidFill>
                  <a:schemeClr val="tx2"/>
                </a:solidFill>
              </a:rPr>
              <a:t>Hybrid Certificates </a:t>
            </a:r>
          </a:p>
          <a:p>
            <a:pPr marL="285750" indent="-285750">
              <a:buFont typeface="Arial" panose="020B0604020202020204" pitchFamily="34" charset="0"/>
              <a:buChar char="•"/>
            </a:pPr>
            <a:r>
              <a:rPr lang="en-GB"/>
              <a:t>Extensions for certificates</a:t>
            </a:r>
          </a:p>
          <a:p>
            <a:pPr marL="501750" lvl="2" indent="-285750">
              <a:buFont typeface="Arial" panose="020B0604020202020204" pitchFamily="34" charset="0"/>
              <a:buChar char="•"/>
            </a:pPr>
            <a:r>
              <a:rPr lang="en-GB">
                <a:effectLst/>
              </a:rPr>
              <a:t>Alternative key, alternative signature algorithm</a:t>
            </a:r>
          </a:p>
          <a:p>
            <a:pPr marL="501750" lvl="2" indent="-285750">
              <a:buFont typeface="Arial" panose="020B0604020202020204" pitchFamily="34" charset="0"/>
              <a:buChar char="•"/>
            </a:pPr>
            <a:r>
              <a:rPr lang="en-GB">
                <a:effectLst/>
              </a:rPr>
              <a:t>Alternative signature</a:t>
            </a:r>
            <a:endParaRPr lang="en-GB"/>
          </a:p>
          <a:p>
            <a:pPr marL="285750" indent="-285750">
              <a:buFont typeface="Arial" panose="020B0604020202020204" pitchFamily="34" charset="0"/>
              <a:buChar char="•"/>
            </a:pPr>
            <a:r>
              <a:rPr lang="en-GB">
                <a:effectLst/>
              </a:rPr>
              <a:t>Simple</a:t>
            </a:r>
          </a:p>
          <a:p>
            <a:pPr marL="285750" indent="-285750">
              <a:buFont typeface="Arial" panose="020B0604020202020204" pitchFamily="34" charset="0"/>
              <a:buChar char="•"/>
            </a:pPr>
            <a:r>
              <a:rPr lang="en-GB">
                <a:effectLst/>
              </a:rPr>
              <a:t>Standardized as X.509 Alternative Keys </a:t>
            </a:r>
          </a:p>
          <a:p>
            <a:pPr marL="285750" indent="-285750">
              <a:buFont typeface="Arial" panose="020B0604020202020204" pitchFamily="34" charset="0"/>
              <a:buChar char="•"/>
            </a:pPr>
            <a:endParaRPr lang="en-CH" sz="1200">
              <a:effectLst/>
              <a:latin typeface="AAZuehlke" panose="02000503060000020004" pitchFamily="2" charset="77"/>
            </a:endParaRPr>
          </a:p>
        </p:txBody>
      </p:sp>
      <p:sp>
        <p:nvSpPr>
          <p:cNvPr id="11" name="Content Placeholder 10">
            <a:extLst>
              <a:ext uri="{FF2B5EF4-FFF2-40B4-BE49-F238E27FC236}">
                <a16:creationId xmlns:a16="http://schemas.microsoft.com/office/drawing/2014/main" id="{BAF8F763-810E-3822-51E7-DC619E898517}"/>
              </a:ext>
            </a:extLst>
          </p:cNvPr>
          <p:cNvSpPr>
            <a:spLocks noGrp="1"/>
          </p:cNvSpPr>
          <p:nvPr>
            <p:ph sz="half" idx="2"/>
          </p:nvPr>
        </p:nvSpPr>
        <p:spPr/>
        <p:txBody>
          <a:bodyPr/>
          <a:lstStyle/>
          <a:p>
            <a:r>
              <a:rPr lang="en-CH" b="1"/>
              <a:t>Approach 3: </a:t>
            </a:r>
            <a:r>
              <a:rPr lang="en-GB" b="1">
                <a:solidFill>
                  <a:schemeClr val="tx2"/>
                </a:solidFill>
              </a:rPr>
              <a:t>Composite Certificates </a:t>
            </a:r>
          </a:p>
          <a:p>
            <a:pPr marL="285750" indent="-285750">
              <a:buFont typeface="Arial" panose="020B0604020202020204" pitchFamily="34" charset="0"/>
              <a:buChar char="•"/>
            </a:pPr>
            <a:r>
              <a:rPr lang="en-GB">
                <a:effectLst/>
              </a:rPr>
              <a:t>Combine multiple signatures into a single construct.</a:t>
            </a:r>
          </a:p>
          <a:p>
            <a:pPr marL="285750" indent="-285750">
              <a:buFont typeface="Arial" panose="020B0604020202020204" pitchFamily="34" charset="0"/>
              <a:buChar char="•"/>
            </a:pPr>
            <a:r>
              <a:rPr lang="en-GB"/>
              <a:t>Validation can be implemented as:</a:t>
            </a:r>
          </a:p>
          <a:p>
            <a:pPr marL="501750" lvl="2" indent="-285750">
              <a:buFont typeface="Arial" panose="020B0604020202020204" pitchFamily="34" charset="0"/>
              <a:buChar char="•"/>
            </a:pPr>
            <a:r>
              <a:rPr lang="en-GB"/>
              <a:t>valid even if one of the signatures is broken (OR-based)</a:t>
            </a:r>
          </a:p>
          <a:p>
            <a:pPr marL="501750" lvl="2" indent="-285750">
              <a:buFont typeface="Arial" panose="020B0604020202020204" pitchFamily="34" charset="0"/>
              <a:buChar char="•"/>
            </a:pPr>
            <a:r>
              <a:rPr lang="en-GB"/>
              <a:t>valid only if all signatures are valid (AND-based)</a:t>
            </a:r>
          </a:p>
          <a:p>
            <a:pPr marL="285750" indent="-285750">
              <a:buFont typeface="Arial" panose="020B0604020202020204" pitchFamily="34" charset="0"/>
              <a:buChar char="•"/>
            </a:pPr>
            <a:r>
              <a:rPr lang="en-GB">
                <a:effectLst/>
              </a:rPr>
              <a:t>No backwards compatibility </a:t>
            </a:r>
            <a:endParaRPr lang="en-GB"/>
          </a:p>
          <a:p>
            <a:endParaRPr lang="en-CH"/>
          </a:p>
        </p:txBody>
      </p:sp>
      <p:sp>
        <p:nvSpPr>
          <p:cNvPr id="14" name="Content Placeholder 13">
            <a:extLst>
              <a:ext uri="{FF2B5EF4-FFF2-40B4-BE49-F238E27FC236}">
                <a16:creationId xmlns:a16="http://schemas.microsoft.com/office/drawing/2014/main" id="{CAEEDC31-4E1F-C8D2-A24A-08C30EFA7597}"/>
              </a:ext>
            </a:extLst>
          </p:cNvPr>
          <p:cNvSpPr>
            <a:spLocks noGrp="1"/>
          </p:cNvSpPr>
          <p:nvPr>
            <p:ph sz="half" idx="18"/>
          </p:nvPr>
        </p:nvSpPr>
        <p:spPr/>
        <p:txBody>
          <a:bodyPr/>
          <a:lstStyle/>
          <a:p>
            <a:r>
              <a:rPr lang="en-CH" b="1"/>
              <a:t>Approach 2: </a:t>
            </a:r>
            <a:r>
              <a:rPr lang="en-GB" b="1">
                <a:solidFill>
                  <a:schemeClr val="tx2"/>
                </a:solidFill>
              </a:rPr>
              <a:t>Chameleon Certificates</a:t>
            </a:r>
          </a:p>
          <a:p>
            <a:pPr marL="285750" indent="-285750">
              <a:buFont typeface="Arial" panose="020B0604020202020204" pitchFamily="34" charset="0"/>
              <a:buChar char="•"/>
            </a:pPr>
            <a:r>
              <a:rPr lang="en-GB"/>
              <a:t>Base certificate (classic crypto)</a:t>
            </a:r>
          </a:p>
          <a:p>
            <a:pPr marL="285750" indent="-285750">
              <a:buFont typeface="Arial" panose="020B0604020202020204" pitchFamily="34" charset="0"/>
              <a:buChar char="•"/>
            </a:pPr>
            <a:r>
              <a:rPr lang="en-GB"/>
              <a:t>Delta certificate (PQC)</a:t>
            </a:r>
          </a:p>
          <a:p>
            <a:pPr marL="285750" indent="-285750">
              <a:buFont typeface="Arial" panose="020B0604020202020204" pitchFamily="34" charset="0"/>
              <a:buChar char="•"/>
            </a:pPr>
            <a:r>
              <a:rPr lang="en-GB"/>
              <a:t>Base certificate contains a “descriptor” extension</a:t>
            </a:r>
          </a:p>
          <a:p>
            <a:pPr marL="285750" indent="-285750">
              <a:buFont typeface="Arial" panose="020B0604020202020204" pitchFamily="34" charset="0"/>
              <a:buChar char="•"/>
            </a:pPr>
            <a:r>
              <a:rPr lang="en-GB"/>
              <a:t>Delta certificate can be derived from the base cert. and the descriptor</a:t>
            </a:r>
          </a:p>
          <a:p>
            <a:endParaRPr lang="en-CH"/>
          </a:p>
        </p:txBody>
      </p:sp>
      <p:sp>
        <p:nvSpPr>
          <p:cNvPr id="15" name="Content Placeholder 14">
            <a:extLst>
              <a:ext uri="{FF2B5EF4-FFF2-40B4-BE49-F238E27FC236}">
                <a16:creationId xmlns:a16="http://schemas.microsoft.com/office/drawing/2014/main" id="{D622AA58-7259-78DD-1A9F-473EA45499E2}"/>
              </a:ext>
            </a:extLst>
          </p:cNvPr>
          <p:cNvSpPr>
            <a:spLocks noGrp="1"/>
          </p:cNvSpPr>
          <p:nvPr>
            <p:ph sz="half" idx="19"/>
          </p:nvPr>
        </p:nvSpPr>
        <p:spPr/>
        <p:txBody>
          <a:bodyPr/>
          <a:lstStyle/>
          <a:p>
            <a:r>
              <a:rPr lang="en-CH" b="1"/>
              <a:t>Approach 4: </a:t>
            </a:r>
            <a:r>
              <a:rPr lang="en-GB" b="1">
                <a:solidFill>
                  <a:schemeClr val="tx2"/>
                </a:solidFill>
              </a:rPr>
              <a:t>Merkle Tree Certificates </a:t>
            </a:r>
          </a:p>
          <a:p>
            <a:pPr marL="285750" indent="-285750">
              <a:buFont typeface="Arial" panose="020B0604020202020204" pitchFamily="34" charset="0"/>
              <a:buChar char="•"/>
            </a:pPr>
            <a:r>
              <a:rPr lang="en-GB"/>
              <a:t>Store certificates in a Merkle hash tree</a:t>
            </a:r>
          </a:p>
          <a:p>
            <a:pPr marL="285750" indent="-285750">
              <a:buFont typeface="Arial" panose="020B0604020202020204" pitchFamily="34" charset="0"/>
              <a:buChar char="•"/>
            </a:pPr>
            <a:r>
              <a:rPr lang="en-GB"/>
              <a:t>Typically: as part of the Certificate Transparency (CT) logs</a:t>
            </a:r>
          </a:p>
          <a:p>
            <a:pPr marL="285750" indent="-285750">
              <a:buFont typeface="Arial" panose="020B0604020202020204" pitchFamily="34" charset="0"/>
              <a:buChar char="•"/>
            </a:pPr>
            <a:r>
              <a:rPr lang="en-GB"/>
              <a:t>Countermeasure to the large signature sizes</a:t>
            </a:r>
          </a:p>
          <a:p>
            <a:pPr marL="285750" indent="-285750">
              <a:buFont typeface="Arial" panose="020B0604020202020204" pitchFamily="34" charset="0"/>
              <a:buChar char="•"/>
            </a:pPr>
            <a:r>
              <a:rPr lang="en-GB"/>
              <a:t>Connection to CT log is required for verification</a:t>
            </a:r>
            <a:endParaRPr lang="en-CH"/>
          </a:p>
        </p:txBody>
      </p:sp>
      <p:sp>
        <p:nvSpPr>
          <p:cNvPr id="6" name="Date Placeholder 5">
            <a:extLst>
              <a:ext uri="{FF2B5EF4-FFF2-40B4-BE49-F238E27FC236}">
                <a16:creationId xmlns:a16="http://schemas.microsoft.com/office/drawing/2014/main" id="{257AD53D-55D2-8C35-C913-649D37C05D19}"/>
              </a:ext>
            </a:extLst>
          </p:cNvPr>
          <p:cNvSpPr>
            <a:spLocks noGrp="1"/>
          </p:cNvSpPr>
          <p:nvPr>
            <p:ph type="dt" sz="half" idx="20"/>
          </p:nvPr>
        </p:nvSpPr>
        <p:spPr/>
        <p:txBody>
          <a:bodyPr/>
          <a:lstStyle/>
          <a:p>
            <a:fld id="{D27F4C84-B94E-461A-86D1-B00C5C2F1F2F}" type="datetime1">
              <a:rPr lang="de-DE" smtClean="0"/>
              <a:t>25.09.2025</a:t>
            </a:fld>
            <a:endParaRPr lang="en-GB"/>
          </a:p>
        </p:txBody>
      </p:sp>
      <p:sp>
        <p:nvSpPr>
          <p:cNvPr id="7" name="Footer Placeholder 6">
            <a:extLst>
              <a:ext uri="{FF2B5EF4-FFF2-40B4-BE49-F238E27FC236}">
                <a16:creationId xmlns:a16="http://schemas.microsoft.com/office/drawing/2014/main" id="{9FF8F959-70B0-6EF5-0C60-F5C0280269A2}"/>
              </a:ext>
            </a:extLst>
          </p:cNvPr>
          <p:cNvSpPr>
            <a:spLocks noGrp="1"/>
          </p:cNvSpPr>
          <p:nvPr>
            <p:ph type="ftr" sz="quarter" idx="21"/>
          </p:nvPr>
        </p:nvSpPr>
        <p:spPr/>
        <p:txBody>
          <a:bodyPr/>
          <a:lstStyle/>
          <a:p>
            <a:r>
              <a:rPr lang="en-GB"/>
              <a:t>Implementation &amp; Realization of PQC</a:t>
            </a:r>
          </a:p>
        </p:txBody>
      </p:sp>
      <p:sp>
        <p:nvSpPr>
          <p:cNvPr id="8" name="Slide Number Placeholder 7">
            <a:extLst>
              <a:ext uri="{FF2B5EF4-FFF2-40B4-BE49-F238E27FC236}">
                <a16:creationId xmlns:a16="http://schemas.microsoft.com/office/drawing/2014/main" id="{22C94169-1FA6-9E50-7893-C141333DFAA0}"/>
              </a:ext>
            </a:extLst>
          </p:cNvPr>
          <p:cNvSpPr>
            <a:spLocks noGrp="1"/>
          </p:cNvSpPr>
          <p:nvPr>
            <p:ph type="sldNum" sz="quarter" idx="22"/>
          </p:nvPr>
        </p:nvSpPr>
        <p:spPr/>
        <p:txBody>
          <a:bodyPr/>
          <a:lstStyle/>
          <a:p>
            <a:r>
              <a:rPr lang="de-DE"/>
              <a:t>|  </a:t>
            </a:r>
            <a:fld id="{8CF9DE7D-F270-4E16-BA04-5BCA8969A2EA}" type="slidenum">
              <a:rPr lang="de-DE" smtClean="0"/>
              <a:pPr/>
              <a:t>34</a:t>
            </a:fld>
            <a:endParaRPr lang="de-DE"/>
          </a:p>
        </p:txBody>
      </p:sp>
    </p:spTree>
    <p:custDataLst>
      <p:custData r:id="rId1"/>
      <p:custData r:id="rId2"/>
    </p:custDataLst>
    <p:extLst>
      <p:ext uri="{BB962C8B-B14F-4D97-AF65-F5344CB8AC3E}">
        <p14:creationId xmlns:p14="http://schemas.microsoft.com/office/powerpoint/2010/main" val="3806159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CE965-1839-765C-695F-2C8A704D8C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011E2AE-47D5-66E1-4FDD-4F3EC969721A}"/>
              </a:ext>
            </a:extLst>
          </p:cNvPr>
          <p:cNvSpPr>
            <a:spLocks noGrp="1"/>
          </p:cNvSpPr>
          <p:nvPr>
            <p:ph type="body" sz="quarter" idx="19"/>
          </p:nvPr>
        </p:nvSpPr>
        <p:spPr>
          <a:xfrm>
            <a:off x="1032988" y="1484784"/>
            <a:ext cx="10341212" cy="4104456"/>
          </a:xfrm>
        </p:spPr>
        <p:txBody>
          <a:bodyPr/>
          <a:lstStyle/>
          <a:p>
            <a:r>
              <a:rPr lang="en-CH"/>
              <a:t>Migration to PQC</a:t>
            </a:r>
          </a:p>
        </p:txBody>
      </p:sp>
      <p:sp>
        <p:nvSpPr>
          <p:cNvPr id="3" name="Date Placeholder 2">
            <a:extLst>
              <a:ext uri="{FF2B5EF4-FFF2-40B4-BE49-F238E27FC236}">
                <a16:creationId xmlns:a16="http://schemas.microsoft.com/office/drawing/2014/main" id="{816EA892-186F-8A03-E710-F9E7817BEA8C}"/>
              </a:ext>
            </a:extLst>
          </p:cNvPr>
          <p:cNvSpPr>
            <a:spLocks noGrp="1"/>
          </p:cNvSpPr>
          <p:nvPr>
            <p:ph type="dt" sz="half" idx="20"/>
          </p:nvPr>
        </p:nvSpPr>
        <p:spPr/>
        <p:txBody>
          <a:bodyPr/>
          <a:lstStyle/>
          <a:p>
            <a:fld id="{E010391A-BC12-4434-9F29-5CF521ED1ECA}" type="datetime1">
              <a:rPr lang="de-DE" smtClean="0"/>
              <a:t>25.09.2025</a:t>
            </a:fld>
            <a:endParaRPr lang="en-GB"/>
          </a:p>
        </p:txBody>
      </p:sp>
      <p:sp>
        <p:nvSpPr>
          <p:cNvPr id="4" name="Footer Placeholder 3">
            <a:extLst>
              <a:ext uri="{FF2B5EF4-FFF2-40B4-BE49-F238E27FC236}">
                <a16:creationId xmlns:a16="http://schemas.microsoft.com/office/drawing/2014/main" id="{EE273B9E-9B44-029D-4823-C83D0175B2A5}"/>
              </a:ext>
            </a:extLst>
          </p:cNvPr>
          <p:cNvSpPr>
            <a:spLocks noGrp="1"/>
          </p:cNvSpPr>
          <p:nvPr>
            <p:ph type="ftr" sz="quarter" idx="21"/>
          </p:nvPr>
        </p:nvSpPr>
        <p:spPr/>
        <p:txBody>
          <a:bodyPr/>
          <a:lstStyle/>
          <a:p>
            <a:r>
              <a:rPr lang="en-GB"/>
              <a:t>Implementation &amp; Realization of PQC</a:t>
            </a:r>
          </a:p>
        </p:txBody>
      </p:sp>
      <p:sp>
        <p:nvSpPr>
          <p:cNvPr id="5" name="Slide Number Placeholder 4">
            <a:extLst>
              <a:ext uri="{FF2B5EF4-FFF2-40B4-BE49-F238E27FC236}">
                <a16:creationId xmlns:a16="http://schemas.microsoft.com/office/drawing/2014/main" id="{7A81B94A-1397-46E0-2AB8-3C80CBE59AF9}"/>
              </a:ext>
            </a:extLst>
          </p:cNvPr>
          <p:cNvSpPr>
            <a:spLocks noGrp="1"/>
          </p:cNvSpPr>
          <p:nvPr>
            <p:ph type="sldNum" sz="quarter" idx="22"/>
          </p:nvPr>
        </p:nvSpPr>
        <p:spPr/>
        <p:txBody>
          <a:bodyPr/>
          <a:lstStyle/>
          <a:p>
            <a:r>
              <a:rPr lang="de-DE"/>
              <a:t>|  </a:t>
            </a:r>
            <a:fld id="{8CF9DE7D-F270-4E16-BA04-5BCA8969A2EA}" type="slidenum">
              <a:rPr lang="de-DE" smtClean="0"/>
              <a:pPr/>
              <a:t>35</a:t>
            </a:fld>
            <a:endParaRPr lang="de-DE"/>
          </a:p>
        </p:txBody>
      </p:sp>
    </p:spTree>
    <p:extLst>
      <p:ext uri="{BB962C8B-B14F-4D97-AF65-F5344CB8AC3E}">
        <p14:creationId xmlns:p14="http://schemas.microsoft.com/office/powerpoint/2010/main" val="1164525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AAD26-6513-6D9C-2AC4-96EE223CDB3D}"/>
            </a:ext>
          </a:extLst>
        </p:cNvPr>
        <p:cNvGrpSpPr/>
        <p:nvPr/>
      </p:nvGrpSpPr>
      <p:grpSpPr>
        <a:xfrm>
          <a:off x="0" y="0"/>
          <a:ext cx="0" cy="0"/>
          <a:chOff x="0" y="0"/>
          <a:chExt cx="0" cy="0"/>
        </a:xfrm>
      </p:grpSpPr>
      <p:sp>
        <p:nvSpPr>
          <p:cNvPr id="15" name="Untertitel 2">
            <a:extLst>
              <a:ext uri="{FF2B5EF4-FFF2-40B4-BE49-F238E27FC236}">
                <a16:creationId xmlns:a16="http://schemas.microsoft.com/office/drawing/2014/main" id="{9916E273-94E5-6C03-1307-A8E0683C197C}"/>
              </a:ext>
            </a:extLst>
          </p:cNvPr>
          <p:cNvSpPr txBox="1">
            <a:spLocks/>
          </p:cNvSpPr>
          <p:nvPr/>
        </p:nvSpPr>
        <p:spPr bwMode="gray">
          <a:xfrm>
            <a:off x="0" y="1630152"/>
            <a:ext cx="9696449" cy="3383024"/>
          </a:xfrm>
          <a:prstGeom prst="rect">
            <a:avLst/>
          </a:prstGeom>
          <a:solidFill>
            <a:schemeClr val="bg1"/>
          </a:solidFill>
          <a:effectLst>
            <a:outerShdw blurRad="152400" dist="38100" dir="2700000" algn="tl" rotWithShape="0">
              <a:prstClr val="black">
                <a:alpha val="20000"/>
              </a:prstClr>
            </a:outerShdw>
          </a:effectLst>
        </p:spPr>
        <p:txBody>
          <a:bodyPr lIns="612000" tIns="288000" rIns="576000" bIns="288000" anchor="ctr"/>
          <a:lstStyle>
            <a:lvl1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1pPr>
            <a:lvl2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2pPr>
            <a:lvl3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3pPr>
            <a:lvl4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4pPr>
            <a:lvl5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5pPr>
            <a:lvl6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6pPr>
            <a:lvl7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7pPr>
            <a:lvl8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8pPr>
            <a:lvl9pPr marL="0" indent="0" algn="l" defTabSz="914400" rtl="0" eaLnBrk="1" latinLnBrk="0" hangingPunct="1">
              <a:lnSpc>
                <a:spcPct val="105000"/>
              </a:lnSpc>
              <a:spcBef>
                <a:spcPts val="0"/>
              </a:spcBef>
              <a:spcAft>
                <a:spcPts val="0"/>
              </a:spcAft>
              <a:buFont typeface="Arial" panose="020B0604020202020204" pitchFamily="34" charset="0"/>
              <a:buNone/>
              <a:defRPr sz="1600" b="0" kern="1200" spc="20" baseline="0">
                <a:gradFill>
                  <a:gsLst>
                    <a:gs pos="10000">
                      <a:srgbClr val="985B9C"/>
                    </a:gs>
                    <a:gs pos="100000">
                      <a:srgbClr val="A1C2E6"/>
                    </a:gs>
                  </a:gsLst>
                  <a:lin ang="2700000" scaled="0"/>
                </a:gradFill>
                <a:latin typeface="+mn-lt"/>
                <a:ea typeface="+mn-ea"/>
                <a:cs typeface="+mn-cs"/>
              </a:defRPr>
            </a:lvl9pPr>
          </a:lstStyle>
          <a:p>
            <a:r>
              <a:rPr lang="en-US" sz="3600">
                <a:solidFill>
                  <a:schemeClr val="tx1"/>
                </a:solidFill>
              </a:rPr>
              <a:t>When </a:t>
            </a:r>
            <a:r>
              <a:rPr lang="en-US" sz="3600">
                <a:solidFill>
                  <a:schemeClr val="tx2"/>
                </a:solidFill>
              </a:rPr>
              <a:t>migrating to PQC</a:t>
            </a:r>
            <a:r>
              <a:rPr lang="en-US" sz="3600">
                <a:solidFill>
                  <a:schemeClr val="tx1"/>
                </a:solidFill>
              </a:rPr>
              <a:t>, we typically divide the migration into </a:t>
            </a:r>
            <a:r>
              <a:rPr lang="en-US" sz="3600">
                <a:solidFill>
                  <a:schemeClr val="accent1"/>
                </a:solidFill>
              </a:rPr>
              <a:t>technical</a:t>
            </a:r>
            <a:r>
              <a:rPr lang="en-US" sz="3600">
                <a:solidFill>
                  <a:schemeClr val="tx1"/>
                </a:solidFill>
              </a:rPr>
              <a:t> and </a:t>
            </a:r>
            <a:r>
              <a:rPr lang="en-US" sz="3600">
                <a:solidFill>
                  <a:schemeClr val="accent3"/>
                </a:solidFill>
              </a:rPr>
              <a:t>organizational</a:t>
            </a:r>
            <a:r>
              <a:rPr lang="en-US" sz="3600">
                <a:solidFill>
                  <a:schemeClr val="tx1"/>
                </a:solidFill>
              </a:rPr>
              <a:t> aspects.</a:t>
            </a:r>
          </a:p>
        </p:txBody>
      </p:sp>
      <p:sp>
        <p:nvSpPr>
          <p:cNvPr id="20" name="Inhaltsplatzhalter 9">
            <a:extLst>
              <a:ext uri="{FF2B5EF4-FFF2-40B4-BE49-F238E27FC236}">
                <a16:creationId xmlns:a16="http://schemas.microsoft.com/office/drawing/2014/main" id="{BFA01CD1-F968-129C-48FB-D5B9C035EC94}"/>
              </a:ext>
              <a:ext uri="{C183D7F6-B498-43B3-948B-1728B52AA6E4}">
                <adec:decorative xmlns:adec="http://schemas.microsoft.com/office/drawing/2017/decorative" val="1"/>
              </a:ext>
            </a:extLst>
          </p:cNvPr>
          <p:cNvSpPr txBox="1">
            <a:spLocks/>
          </p:cNvSpPr>
          <p:nvPr/>
        </p:nvSpPr>
        <p:spPr bwMode="gray">
          <a:xfrm>
            <a:off x="119384" y="2492896"/>
            <a:ext cx="432000" cy="71983"/>
          </a:xfrm>
          <a:prstGeom prst="rect">
            <a:avLst/>
          </a:prstGeom>
          <a:noFill/>
        </p:spPr>
        <p:txBody>
          <a:bodyPr vert="horz" wrap="square" lIns="0" tIns="0" rIns="0" bIns="0" rtlCol="0" anchor="ctr">
            <a:noAutofit/>
          </a:bodyPr>
          <a:lstStyle>
            <a:lvl1pPr marL="0" indent="0" algn="l" defTabSz="914400" rtl="0" eaLnBrk="1" latinLnBrk="0" hangingPunct="1">
              <a:lnSpc>
                <a:spcPct val="110000"/>
              </a:lnSpc>
              <a:spcBef>
                <a:spcPts val="1800"/>
              </a:spcBef>
              <a:spcAft>
                <a:spcPts val="0"/>
              </a:spcAft>
              <a:buFont typeface="Arial" panose="020B0604020202020204" pitchFamily="34" charset="0"/>
              <a:buNone/>
              <a:defRPr sz="1600" b="1" kern="1200">
                <a:solidFill>
                  <a:schemeClr val="tx1"/>
                </a:solidFill>
                <a:latin typeface="+mn-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Wingdings 2" panose="05020102010507070707" pitchFamily="18" charset="2"/>
              <a:buChar char=""/>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1600" kern="1200">
                <a:solidFill>
                  <a:schemeClr val="tx1"/>
                </a:solidFill>
                <a:latin typeface="+mn-lt"/>
                <a:ea typeface="+mn-ea"/>
                <a:cs typeface="+mn-cs"/>
              </a:defRPr>
            </a:lvl9pPr>
          </a:lstStyle>
          <a:p>
            <a:pPr lvl="1" algn="ctr">
              <a:lnSpc>
                <a:spcPct val="120000"/>
              </a:lnSpc>
              <a:spcBef>
                <a:spcPts val="400"/>
              </a:spcBef>
              <a:spcAft>
                <a:spcPts val="400"/>
              </a:spcAft>
            </a:pPr>
            <a:r>
              <a:rPr lang="en-US" sz="6600" spc="20">
                <a:solidFill>
                  <a:schemeClr val="tx2"/>
                </a:solidFill>
                <a:latin typeface="AA Zuehlke Medium" panose="02000603060000020004" pitchFamily="2" charset="0"/>
              </a:rPr>
              <a:t>»</a:t>
            </a:r>
            <a:endParaRPr lang="en-US" sz="6600" spc="20">
              <a:solidFill>
                <a:schemeClr val="tx2"/>
              </a:solidFill>
            </a:endParaRPr>
          </a:p>
        </p:txBody>
      </p:sp>
      <p:sp>
        <p:nvSpPr>
          <p:cNvPr id="18" name="Text Placeholder 17">
            <a:extLst>
              <a:ext uri="{FF2B5EF4-FFF2-40B4-BE49-F238E27FC236}">
                <a16:creationId xmlns:a16="http://schemas.microsoft.com/office/drawing/2014/main" id="{54E3253A-A414-C016-7B8E-17C25C1AD0DE}"/>
              </a:ext>
            </a:extLst>
          </p:cNvPr>
          <p:cNvSpPr>
            <a:spLocks noGrp="1"/>
          </p:cNvSpPr>
          <p:nvPr>
            <p:ph type="body" sz="quarter" idx="15"/>
          </p:nvPr>
        </p:nvSpPr>
        <p:spPr/>
        <p:txBody>
          <a:bodyPr/>
          <a:lstStyle/>
          <a:p>
            <a:endParaRPr lang="en-GB"/>
          </a:p>
        </p:txBody>
      </p:sp>
      <p:sp>
        <p:nvSpPr>
          <p:cNvPr id="6" name="Title 5">
            <a:extLst>
              <a:ext uri="{FF2B5EF4-FFF2-40B4-BE49-F238E27FC236}">
                <a16:creationId xmlns:a16="http://schemas.microsoft.com/office/drawing/2014/main" id="{A24C0F44-CC3A-59BD-AA38-11785FB3BC2C}"/>
              </a:ext>
            </a:extLst>
          </p:cNvPr>
          <p:cNvSpPr>
            <a:spLocks noGrp="1"/>
          </p:cNvSpPr>
          <p:nvPr>
            <p:ph type="title"/>
          </p:nvPr>
        </p:nvSpPr>
        <p:spPr>
          <a:xfrm>
            <a:off x="619304" y="548720"/>
            <a:ext cx="9072000" cy="432000"/>
          </a:xfrm>
        </p:spPr>
        <p:txBody>
          <a:bodyPr vert="horz" lIns="0" tIns="0" rIns="0" bIns="0" rtlCol="0" anchor="b">
            <a:noAutofit/>
          </a:bodyPr>
          <a:lstStyle/>
          <a:p>
            <a:r>
              <a:rPr lang="en-US"/>
              <a:t>Our Approach to PQC Migration</a:t>
            </a:r>
            <a:endParaRPr lang="de-DE"/>
          </a:p>
        </p:txBody>
      </p:sp>
      <p:sp>
        <p:nvSpPr>
          <p:cNvPr id="19" name="Subtitle 18">
            <a:extLst>
              <a:ext uri="{FF2B5EF4-FFF2-40B4-BE49-F238E27FC236}">
                <a16:creationId xmlns:a16="http://schemas.microsoft.com/office/drawing/2014/main" id="{43EB8101-EF7C-FFDC-8D77-8604224ECC25}"/>
              </a:ext>
            </a:extLst>
          </p:cNvPr>
          <p:cNvSpPr>
            <a:spLocks noGrp="1"/>
          </p:cNvSpPr>
          <p:nvPr>
            <p:ph type="subTitle" idx="17"/>
          </p:nvPr>
        </p:nvSpPr>
        <p:spPr/>
        <p:txBody>
          <a:bodyPr/>
          <a:lstStyle/>
          <a:p>
            <a:endParaRPr lang="en-GB"/>
          </a:p>
        </p:txBody>
      </p:sp>
      <p:sp>
        <p:nvSpPr>
          <p:cNvPr id="3" name="Date Placeholder 2">
            <a:extLst>
              <a:ext uri="{FF2B5EF4-FFF2-40B4-BE49-F238E27FC236}">
                <a16:creationId xmlns:a16="http://schemas.microsoft.com/office/drawing/2014/main" id="{039D2AEB-6281-D4D7-70DB-F6A3146509AB}"/>
              </a:ext>
            </a:extLst>
          </p:cNvPr>
          <p:cNvSpPr>
            <a:spLocks noGrp="1"/>
          </p:cNvSpPr>
          <p:nvPr>
            <p:ph type="dt" sz="half" idx="18"/>
          </p:nvPr>
        </p:nvSpPr>
        <p:spPr>
          <a:xfrm rot="10800000" flipV="1">
            <a:off x="10416480" y="6371819"/>
            <a:ext cx="679792" cy="144000"/>
          </a:xfrm>
        </p:spPr>
        <p:txBody>
          <a:bodyPr/>
          <a:lstStyle/>
          <a:p>
            <a:fld id="{3C6CFCAF-D211-4AAF-BC77-20F29C2A8AC5}" type="datetime1">
              <a:rPr lang="de-DE"/>
              <a:t>25.09.2025</a:t>
            </a:fld>
            <a:endParaRPr lang="en-GB"/>
          </a:p>
        </p:txBody>
      </p:sp>
      <p:sp>
        <p:nvSpPr>
          <p:cNvPr id="7" name="Footer Placeholder 6">
            <a:extLst>
              <a:ext uri="{FF2B5EF4-FFF2-40B4-BE49-F238E27FC236}">
                <a16:creationId xmlns:a16="http://schemas.microsoft.com/office/drawing/2014/main" id="{63CF0D4A-0F94-D3E3-53AA-FFC3ECAEA03A}"/>
              </a:ext>
            </a:extLst>
          </p:cNvPr>
          <p:cNvSpPr>
            <a:spLocks noGrp="1"/>
          </p:cNvSpPr>
          <p:nvPr>
            <p:ph type="ftr" sz="quarter" idx="19"/>
          </p:nvPr>
        </p:nvSpPr>
        <p:spPr>
          <a:xfrm rot="10800000" flipV="1">
            <a:off x="1559496" y="6371819"/>
            <a:ext cx="4392000" cy="144000"/>
          </a:xfrm>
        </p:spPr>
        <p:txBody>
          <a:bodyPr/>
          <a:lstStyle/>
          <a:p>
            <a:r>
              <a:rPr lang="en-GB"/>
              <a:t>Implementation &amp; Realization of PQC</a:t>
            </a:r>
          </a:p>
        </p:txBody>
      </p:sp>
      <p:sp>
        <p:nvSpPr>
          <p:cNvPr id="9" name="Slide Number Placeholder 8">
            <a:extLst>
              <a:ext uri="{FF2B5EF4-FFF2-40B4-BE49-F238E27FC236}">
                <a16:creationId xmlns:a16="http://schemas.microsoft.com/office/drawing/2014/main" id="{6E421B44-9F1F-2F57-5943-B3EF3E86F3F0}"/>
              </a:ext>
            </a:extLst>
          </p:cNvPr>
          <p:cNvSpPr>
            <a:spLocks noGrp="1"/>
          </p:cNvSpPr>
          <p:nvPr>
            <p:ph type="sldNum" sz="quarter" idx="20"/>
          </p:nvPr>
        </p:nvSpPr>
        <p:spPr>
          <a:xfrm>
            <a:off x="11178000" y="6371819"/>
            <a:ext cx="392400" cy="144000"/>
          </a:xfrm>
        </p:spPr>
        <p:txBody>
          <a:bodyPr/>
          <a:lstStyle/>
          <a:p>
            <a:r>
              <a:rPr lang="de-DE"/>
              <a:t>|  </a:t>
            </a:r>
            <a:fld id="{8CF9DE7D-F270-4E16-BA04-5BCA8969A2EA}" type="slidenum">
              <a:rPr lang="de-DE"/>
              <a:pPr/>
              <a:t>36</a:t>
            </a:fld>
            <a:endParaRPr lang="de-DE"/>
          </a:p>
        </p:txBody>
      </p:sp>
    </p:spTree>
    <p:custDataLst>
      <p:custData r:id="rId1"/>
      <p:custData r:id="rId2"/>
    </p:custDataLst>
    <p:extLst>
      <p:ext uri="{BB962C8B-B14F-4D97-AF65-F5344CB8AC3E}">
        <p14:creationId xmlns:p14="http://schemas.microsoft.com/office/powerpoint/2010/main" val="3159767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a:extLst>
              <a:ext uri="{FF2B5EF4-FFF2-40B4-BE49-F238E27FC236}">
                <a16:creationId xmlns:a16="http://schemas.microsoft.com/office/drawing/2014/main" id="{CA89143E-EEA9-470F-B855-1302E12B12AB}"/>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06" imgH="306" progId="TCLayout.ActiveDocument.1">
                  <p:embed/>
                </p:oleObj>
              </mc:Choice>
              <mc:Fallback>
                <p:oleObj name="think-cell Folie" r:id="rId6" imgW="306" imgH="306" progId="TCLayout.ActiveDocument.1">
                  <p:embed/>
                  <p:pic>
                    <p:nvPicPr>
                      <p:cNvPr id="14" name="Objekt 13" hidden="1">
                        <a:extLst>
                          <a:ext uri="{FF2B5EF4-FFF2-40B4-BE49-F238E27FC236}">
                            <a16:creationId xmlns:a16="http://schemas.microsoft.com/office/drawing/2014/main" id="{CA89143E-EEA9-470F-B855-1302E12B12A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bwMode="gray">
          <a:xfrm>
            <a:off x="619304" y="548720"/>
            <a:ext cx="9072000" cy="432000"/>
          </a:xfrm>
        </p:spPr>
        <p:txBody>
          <a:bodyPr vert="horz"/>
          <a:lstStyle/>
          <a:p>
            <a:r>
              <a:rPr lang="en-GB"/>
              <a:t>Technical Migration to Post-Quantum Cryptography</a:t>
            </a:r>
            <a:endParaRPr lang="en-US"/>
          </a:p>
        </p:txBody>
      </p:sp>
      <p:sp>
        <p:nvSpPr>
          <p:cNvPr id="5" name="Date Placeholder 4">
            <a:extLst>
              <a:ext uri="{FF2B5EF4-FFF2-40B4-BE49-F238E27FC236}">
                <a16:creationId xmlns:a16="http://schemas.microsoft.com/office/drawing/2014/main" id="{E694AE28-3687-1D90-2E51-4F5E171A762E}"/>
              </a:ext>
            </a:extLst>
          </p:cNvPr>
          <p:cNvSpPr>
            <a:spLocks noGrp="1"/>
          </p:cNvSpPr>
          <p:nvPr>
            <p:ph type="dt" sz="half" idx="18"/>
          </p:nvPr>
        </p:nvSpPr>
        <p:spPr>
          <a:xfrm>
            <a:off x="10416480" y="6371819"/>
            <a:ext cx="679792" cy="144000"/>
          </a:xfrm>
        </p:spPr>
        <p:txBody>
          <a:bodyPr/>
          <a:lstStyle/>
          <a:p>
            <a:fld id="{5A2FC292-12AE-4D0F-ACC1-43F4C0F1B695}" type="datetime1">
              <a:rPr lang="de-DE"/>
              <a:t>25.09.2025</a:t>
            </a:fld>
            <a:endParaRPr lang="en-GB"/>
          </a:p>
        </p:txBody>
      </p:sp>
      <p:sp>
        <p:nvSpPr>
          <p:cNvPr id="8" name="Footer Placeholder 7">
            <a:extLst>
              <a:ext uri="{FF2B5EF4-FFF2-40B4-BE49-F238E27FC236}">
                <a16:creationId xmlns:a16="http://schemas.microsoft.com/office/drawing/2014/main" id="{AA3BE937-5F6B-E10E-8168-ED5C9F1359DC}"/>
              </a:ext>
            </a:extLst>
          </p:cNvPr>
          <p:cNvSpPr>
            <a:spLocks noGrp="1"/>
          </p:cNvSpPr>
          <p:nvPr>
            <p:ph type="ftr" sz="quarter" idx="19"/>
          </p:nvPr>
        </p:nvSpPr>
        <p:spPr>
          <a:xfrm rot="10800000" flipV="1">
            <a:off x="1559496" y="6371819"/>
            <a:ext cx="4392000" cy="144000"/>
          </a:xfrm>
        </p:spPr>
        <p:txBody>
          <a:bodyPr/>
          <a:lstStyle/>
          <a:p>
            <a:r>
              <a:rPr lang="en-GB"/>
              <a:t>Implementation &amp; Realization of PQC</a:t>
            </a:r>
          </a:p>
        </p:txBody>
      </p:sp>
      <p:sp>
        <p:nvSpPr>
          <p:cNvPr id="9" name="Slide Number Placeholder 8">
            <a:extLst>
              <a:ext uri="{FF2B5EF4-FFF2-40B4-BE49-F238E27FC236}">
                <a16:creationId xmlns:a16="http://schemas.microsoft.com/office/drawing/2014/main" id="{07C1272E-53BD-94C0-5156-8851BB7E0456}"/>
              </a:ext>
            </a:extLst>
          </p:cNvPr>
          <p:cNvSpPr>
            <a:spLocks noGrp="1"/>
          </p:cNvSpPr>
          <p:nvPr>
            <p:ph type="sldNum" sz="quarter" idx="20"/>
          </p:nvPr>
        </p:nvSpPr>
        <p:spPr>
          <a:xfrm>
            <a:off x="11178000" y="6371819"/>
            <a:ext cx="392400" cy="144000"/>
          </a:xfrm>
        </p:spPr>
        <p:txBody>
          <a:bodyPr/>
          <a:lstStyle/>
          <a:p>
            <a:r>
              <a:rPr lang="de-DE"/>
              <a:t>|  </a:t>
            </a:r>
            <a:fld id="{8CF9DE7D-F270-4E16-BA04-5BCA8969A2EA}" type="slidenum">
              <a:rPr lang="de-DE"/>
              <a:pPr/>
              <a:t>37</a:t>
            </a:fld>
            <a:endParaRPr lang="de-DE"/>
          </a:p>
        </p:txBody>
      </p:sp>
      <p:sp>
        <p:nvSpPr>
          <p:cNvPr id="22" name="Text Placeholder 21">
            <a:extLst>
              <a:ext uri="{FF2B5EF4-FFF2-40B4-BE49-F238E27FC236}">
                <a16:creationId xmlns:a16="http://schemas.microsoft.com/office/drawing/2014/main" id="{31BB35D8-D868-34FB-0529-D16D3F34A0B2}"/>
              </a:ext>
            </a:extLst>
          </p:cNvPr>
          <p:cNvSpPr>
            <a:spLocks noGrp="1"/>
          </p:cNvSpPr>
          <p:nvPr>
            <p:ph type="body" sz="quarter" idx="15"/>
          </p:nvPr>
        </p:nvSpPr>
        <p:spPr/>
        <p:txBody>
          <a:bodyPr/>
          <a:lstStyle/>
          <a:p>
            <a:endParaRPr lang="en-GB"/>
          </a:p>
        </p:txBody>
      </p:sp>
      <p:sp>
        <p:nvSpPr>
          <p:cNvPr id="39" name="Standard Text">
            <a:extLst>
              <a:ext uri="{FF2B5EF4-FFF2-40B4-BE49-F238E27FC236}">
                <a16:creationId xmlns:a16="http://schemas.microsoft.com/office/drawing/2014/main" id="{D1582017-6CB4-4AF6-8ACC-DBDC67C4AC0C}"/>
              </a:ext>
            </a:extLst>
          </p:cNvPr>
          <p:cNvSpPr txBox="1">
            <a:spLocks/>
          </p:cNvSpPr>
          <p:nvPr/>
        </p:nvSpPr>
        <p:spPr bwMode="gray">
          <a:xfrm>
            <a:off x="623392" y="1628774"/>
            <a:ext cx="2808000" cy="1152000"/>
          </a:xfrm>
          <a:prstGeom prst="homePlate">
            <a:avLst>
              <a:gd name="adj" fmla="val 25000"/>
            </a:avLst>
          </a:prstGeom>
          <a:ln>
            <a:solidFill>
              <a:schemeClr val="tx2">
                <a:alpha val="50000"/>
              </a:schemeClr>
            </a:solidFill>
          </a:ln>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sz="1800"/>
              <a:t>Phase 1:</a:t>
            </a:r>
          </a:p>
          <a:p>
            <a:r>
              <a:rPr lang="en-GB" sz="1800">
                <a:latin typeface="+mj-lt"/>
              </a:rPr>
              <a:t>Discovery</a:t>
            </a:r>
            <a:endParaRPr lang="en-US" sz="1800">
              <a:latin typeface="+mj-lt"/>
            </a:endParaRPr>
          </a:p>
        </p:txBody>
      </p:sp>
      <p:sp>
        <p:nvSpPr>
          <p:cNvPr id="13" name="Standard Text">
            <a:extLst>
              <a:ext uri="{FF2B5EF4-FFF2-40B4-BE49-F238E27FC236}">
                <a16:creationId xmlns:a16="http://schemas.microsoft.com/office/drawing/2014/main" id="{F05D28ED-C597-4E8C-BFD8-21E5C93C6AD4}"/>
              </a:ext>
            </a:extLst>
          </p:cNvPr>
          <p:cNvSpPr txBox="1">
            <a:spLocks/>
          </p:cNvSpPr>
          <p:nvPr/>
        </p:nvSpPr>
        <p:spPr bwMode="gray">
          <a:xfrm>
            <a:off x="3432000" y="1628774"/>
            <a:ext cx="2808000" cy="1152000"/>
          </a:xfrm>
          <a:prstGeom prst="chevron">
            <a:avLst>
              <a:gd name="adj" fmla="val 25000"/>
            </a:avLst>
          </a:prstGeom>
          <a:ln>
            <a:solidFill>
              <a:schemeClr val="tx2">
                <a:alpha val="50000"/>
              </a:schemeClr>
            </a:solidFill>
          </a:ln>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sz="1800"/>
              <a:t>Phase 2:</a:t>
            </a:r>
          </a:p>
          <a:p>
            <a:r>
              <a:rPr lang="en-GB" sz="1800">
                <a:latin typeface="+mj-lt"/>
              </a:rPr>
              <a:t>Evaluation</a:t>
            </a:r>
            <a:endParaRPr lang="en-US" sz="1800">
              <a:latin typeface="+mj-lt"/>
            </a:endParaRPr>
          </a:p>
        </p:txBody>
      </p:sp>
      <p:sp>
        <p:nvSpPr>
          <p:cNvPr id="15" name="Standard Text">
            <a:extLst>
              <a:ext uri="{FF2B5EF4-FFF2-40B4-BE49-F238E27FC236}">
                <a16:creationId xmlns:a16="http://schemas.microsoft.com/office/drawing/2014/main" id="{2677D787-CD25-4726-9E5D-88302B8A3559}"/>
              </a:ext>
            </a:extLst>
          </p:cNvPr>
          <p:cNvSpPr txBox="1">
            <a:spLocks/>
          </p:cNvSpPr>
          <p:nvPr/>
        </p:nvSpPr>
        <p:spPr bwMode="gray">
          <a:xfrm>
            <a:off x="6240016" y="1628774"/>
            <a:ext cx="2808000" cy="1152000"/>
          </a:xfrm>
          <a:prstGeom prst="chevron">
            <a:avLst>
              <a:gd name="adj" fmla="val 25000"/>
            </a:avLst>
          </a:prstGeom>
          <a:ln>
            <a:solidFill>
              <a:schemeClr val="tx2">
                <a:alpha val="50000"/>
              </a:schemeClr>
            </a:solidFill>
          </a:ln>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sz="1800" dirty="0"/>
              <a:t>Phase 3: </a:t>
            </a:r>
            <a:r>
              <a:rPr lang="en-US" sz="1800" dirty="0" err="1"/>
              <a:t>Priorization</a:t>
            </a:r>
            <a:endParaRPr lang="en-US" sz="1800" dirty="0"/>
          </a:p>
        </p:txBody>
      </p:sp>
      <p:sp>
        <p:nvSpPr>
          <p:cNvPr id="16" name="Standard Text">
            <a:extLst>
              <a:ext uri="{FF2B5EF4-FFF2-40B4-BE49-F238E27FC236}">
                <a16:creationId xmlns:a16="http://schemas.microsoft.com/office/drawing/2014/main" id="{688EB491-6320-40D5-AA6E-5F2EFCD1E81D}"/>
              </a:ext>
            </a:extLst>
          </p:cNvPr>
          <p:cNvSpPr txBox="1">
            <a:spLocks/>
          </p:cNvSpPr>
          <p:nvPr/>
        </p:nvSpPr>
        <p:spPr bwMode="gray">
          <a:xfrm>
            <a:off x="9048328" y="1628774"/>
            <a:ext cx="2808000" cy="1152000"/>
          </a:xfrm>
          <a:prstGeom prst="chevron">
            <a:avLst>
              <a:gd name="adj" fmla="val 25000"/>
            </a:avLst>
          </a:prstGeom>
          <a:ln>
            <a:solidFill>
              <a:schemeClr val="tx2">
                <a:alpha val="50000"/>
              </a:schemeClr>
            </a:solidFill>
          </a:ln>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sz="1800"/>
              <a:t>Phase 4:</a:t>
            </a:r>
          </a:p>
          <a:p>
            <a:r>
              <a:rPr lang="en-US" sz="1800">
                <a:latin typeface="+mj-lt"/>
              </a:rPr>
              <a:t>Roadmap &amp; Planning</a:t>
            </a:r>
          </a:p>
        </p:txBody>
      </p:sp>
      <p:sp>
        <p:nvSpPr>
          <p:cNvPr id="25" name="Standard Text">
            <a:extLst>
              <a:ext uri="{FF2B5EF4-FFF2-40B4-BE49-F238E27FC236}">
                <a16:creationId xmlns:a16="http://schemas.microsoft.com/office/drawing/2014/main" id="{4B1FBAB1-0781-44C8-97CF-98C7C29CD4ED}"/>
              </a:ext>
            </a:extLst>
          </p:cNvPr>
          <p:cNvSpPr txBox="1">
            <a:spLocks/>
          </p:cNvSpPr>
          <p:nvPr/>
        </p:nvSpPr>
        <p:spPr bwMode="gray">
          <a:xfrm>
            <a:off x="9048016" y="3026480"/>
            <a:ext cx="2520000" cy="2304802"/>
          </a:xfrm>
          <a:prstGeom prst="rect">
            <a:avLst/>
          </a:prstGeom>
          <a:solidFill>
            <a:schemeClr val="bg1"/>
          </a:solidFill>
          <a:effectLst>
            <a:outerShdw blurRad="152400" dist="38100" dir="2700000" algn="ctr" rotWithShape="0">
              <a:srgbClr val="000000">
                <a:alpha val="20000"/>
              </a:srgbClr>
            </a:outerShdw>
          </a:effectLst>
        </p:spPr>
        <p:txBody>
          <a:bodyPr vert="horz" lIns="144000" tIns="144000" rIns="144000" bIns="14400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a:t>Establishing a </a:t>
            </a:r>
            <a:r>
              <a:rPr lang="en-US">
                <a:solidFill>
                  <a:schemeClr val="accent3"/>
                </a:solidFill>
              </a:rPr>
              <a:t>roadmap and process for the transition </a:t>
            </a:r>
            <a:r>
              <a:rPr lang="en-US"/>
              <a:t>to PQC. This is important for budget allocation.</a:t>
            </a:r>
          </a:p>
        </p:txBody>
      </p:sp>
      <p:sp>
        <p:nvSpPr>
          <p:cNvPr id="26" name="Standard Text">
            <a:extLst>
              <a:ext uri="{FF2B5EF4-FFF2-40B4-BE49-F238E27FC236}">
                <a16:creationId xmlns:a16="http://schemas.microsoft.com/office/drawing/2014/main" id="{AEF8D5E0-8A34-4054-93D9-2B8C8C475ABA}"/>
              </a:ext>
            </a:extLst>
          </p:cNvPr>
          <p:cNvSpPr txBox="1">
            <a:spLocks/>
          </p:cNvSpPr>
          <p:nvPr/>
        </p:nvSpPr>
        <p:spPr bwMode="gray">
          <a:xfrm>
            <a:off x="6241412" y="3026480"/>
            <a:ext cx="2520000" cy="2304802"/>
          </a:xfrm>
          <a:prstGeom prst="rect">
            <a:avLst/>
          </a:prstGeom>
          <a:solidFill>
            <a:schemeClr val="bg1"/>
          </a:solidFill>
          <a:effectLst>
            <a:outerShdw blurRad="152400" dist="38100" dir="2700000" algn="ctr" rotWithShape="0">
              <a:srgbClr val="000000">
                <a:alpha val="20000"/>
              </a:srgbClr>
            </a:outerShdw>
          </a:effectLst>
        </p:spPr>
        <p:txBody>
          <a:bodyPr vert="horz" lIns="144000" tIns="144000" rIns="144000" bIns="14400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GB" sz="1600">
                <a:solidFill>
                  <a:schemeClr val="accent2"/>
                </a:solidFill>
              </a:rPr>
              <a:t>System prioritization </a:t>
            </a:r>
            <a:r>
              <a:rPr lang="en-GB" sz="1600"/>
              <a:t>for replacement measures (short-term, medium-term, long-term)</a:t>
            </a:r>
            <a:endParaRPr lang="en-US"/>
          </a:p>
        </p:txBody>
      </p:sp>
      <p:sp>
        <p:nvSpPr>
          <p:cNvPr id="27" name="Standard Text">
            <a:extLst>
              <a:ext uri="{FF2B5EF4-FFF2-40B4-BE49-F238E27FC236}">
                <a16:creationId xmlns:a16="http://schemas.microsoft.com/office/drawing/2014/main" id="{D076F7AA-F5EF-46F5-A4E7-50CDAE401C7D}"/>
              </a:ext>
            </a:extLst>
          </p:cNvPr>
          <p:cNvSpPr txBox="1">
            <a:spLocks/>
          </p:cNvSpPr>
          <p:nvPr/>
        </p:nvSpPr>
        <p:spPr bwMode="gray">
          <a:xfrm>
            <a:off x="3431112" y="3026480"/>
            <a:ext cx="2520000" cy="2304802"/>
          </a:xfrm>
          <a:prstGeom prst="rect">
            <a:avLst/>
          </a:prstGeom>
          <a:solidFill>
            <a:schemeClr val="bg1"/>
          </a:solidFill>
          <a:effectLst>
            <a:outerShdw blurRad="152400" dist="38100" dir="2700000" algn="ctr" rotWithShape="0">
              <a:srgbClr val="000000">
                <a:alpha val="20000"/>
              </a:srgbClr>
            </a:outerShdw>
          </a:effectLst>
        </p:spPr>
        <p:txBody>
          <a:bodyPr vert="horz" lIns="144000" tIns="144000" rIns="144000" bIns="14400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err="1">
                <a:solidFill>
                  <a:srgbClr val="985B9C"/>
                </a:solidFill>
              </a:rPr>
              <a:t>Cryptoagility</a:t>
            </a:r>
            <a:r>
              <a:rPr lang="en-US"/>
              <a:t> of system components and applications</a:t>
            </a:r>
          </a:p>
          <a:p>
            <a:r>
              <a:rPr lang="en-US">
                <a:solidFill>
                  <a:srgbClr val="C00000"/>
                </a:solidFill>
              </a:rPr>
              <a:t>Quantum risk </a:t>
            </a:r>
            <a:r>
              <a:rPr lang="en-US"/>
              <a:t>for IT- systems (incl. current operational risks)</a:t>
            </a:r>
          </a:p>
        </p:txBody>
      </p:sp>
      <p:sp>
        <p:nvSpPr>
          <p:cNvPr id="28" name="Standard Text">
            <a:extLst>
              <a:ext uri="{FF2B5EF4-FFF2-40B4-BE49-F238E27FC236}">
                <a16:creationId xmlns:a16="http://schemas.microsoft.com/office/drawing/2014/main" id="{17EB5713-0597-4A41-82F9-0A7649A307F9}"/>
              </a:ext>
            </a:extLst>
          </p:cNvPr>
          <p:cNvSpPr txBox="1">
            <a:spLocks/>
          </p:cNvSpPr>
          <p:nvPr/>
        </p:nvSpPr>
        <p:spPr bwMode="gray">
          <a:xfrm>
            <a:off x="623583" y="3026480"/>
            <a:ext cx="2520000" cy="2304802"/>
          </a:xfrm>
          <a:prstGeom prst="rect">
            <a:avLst/>
          </a:prstGeom>
          <a:solidFill>
            <a:schemeClr val="bg1"/>
          </a:solidFill>
          <a:effectLst>
            <a:outerShdw blurRad="152400" dist="38100" dir="2700000" algn="ctr" rotWithShape="0">
              <a:srgbClr val="000000">
                <a:alpha val="20000"/>
              </a:srgbClr>
            </a:outerShdw>
          </a:effectLst>
        </p:spPr>
        <p:txBody>
          <a:bodyPr vert="horz" lIns="144000" tIns="144000" rIns="144000" bIns="14400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a:t>Collecting an </a:t>
            </a:r>
            <a:r>
              <a:rPr lang="en-US">
                <a:solidFill>
                  <a:schemeClr val="accent1"/>
                </a:solidFill>
              </a:rPr>
              <a:t>inventory of critical data</a:t>
            </a:r>
            <a:r>
              <a:rPr lang="en-US"/>
              <a:t> (incl. its expected lifespan)</a:t>
            </a:r>
          </a:p>
          <a:p>
            <a:r>
              <a:rPr lang="en-US"/>
              <a:t>Inventorying of all </a:t>
            </a:r>
            <a:r>
              <a:rPr lang="en-US">
                <a:solidFill>
                  <a:schemeClr val="accent3"/>
                </a:solidFill>
              </a:rPr>
              <a:t>cryptographic mechanisms and technologies</a:t>
            </a:r>
          </a:p>
        </p:txBody>
      </p:sp>
      <p:sp>
        <p:nvSpPr>
          <p:cNvPr id="4" name="Subtitle 3">
            <a:extLst>
              <a:ext uri="{FF2B5EF4-FFF2-40B4-BE49-F238E27FC236}">
                <a16:creationId xmlns:a16="http://schemas.microsoft.com/office/drawing/2014/main" id="{90042492-4869-8A32-C8A6-FB5A9B1882AB}"/>
              </a:ext>
            </a:extLst>
          </p:cNvPr>
          <p:cNvSpPr>
            <a:spLocks noGrp="1"/>
          </p:cNvSpPr>
          <p:nvPr>
            <p:ph type="subTitle" idx="17"/>
          </p:nvPr>
        </p:nvSpPr>
        <p:spPr/>
        <p:txBody>
          <a:bodyPr/>
          <a:lstStyle/>
          <a:p>
            <a:endParaRPr lang="en-CH"/>
          </a:p>
        </p:txBody>
      </p:sp>
      <p:sp>
        <p:nvSpPr>
          <p:cNvPr id="6" name="Standard Text">
            <a:extLst>
              <a:ext uri="{FF2B5EF4-FFF2-40B4-BE49-F238E27FC236}">
                <a16:creationId xmlns:a16="http://schemas.microsoft.com/office/drawing/2014/main" id="{718B026D-71EE-2A67-FA49-9800C9B63A2C}"/>
              </a:ext>
            </a:extLst>
          </p:cNvPr>
          <p:cNvSpPr txBox="1">
            <a:spLocks/>
          </p:cNvSpPr>
          <p:nvPr/>
        </p:nvSpPr>
        <p:spPr bwMode="gray">
          <a:xfrm>
            <a:off x="9048016" y="5579722"/>
            <a:ext cx="2520000" cy="729557"/>
          </a:xfrm>
          <a:prstGeom prst="rect">
            <a:avLst/>
          </a:prstGeom>
          <a:solidFill>
            <a:schemeClr val="bg1"/>
          </a:solidFill>
          <a:effectLst>
            <a:outerShdw blurRad="152400" dist="38100" dir="2700000" algn="ctr" rotWithShape="0">
              <a:srgbClr val="000000">
                <a:alpha val="20000"/>
              </a:srgbClr>
            </a:outerShdw>
          </a:effectLst>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a:t>Roadmap for migration</a:t>
            </a:r>
          </a:p>
        </p:txBody>
      </p:sp>
      <p:sp>
        <p:nvSpPr>
          <p:cNvPr id="7" name="Standard Text">
            <a:extLst>
              <a:ext uri="{FF2B5EF4-FFF2-40B4-BE49-F238E27FC236}">
                <a16:creationId xmlns:a16="http://schemas.microsoft.com/office/drawing/2014/main" id="{830A6E5D-87AB-E096-DC25-E5D1D3AE9238}"/>
              </a:ext>
            </a:extLst>
          </p:cNvPr>
          <p:cNvSpPr txBox="1">
            <a:spLocks/>
          </p:cNvSpPr>
          <p:nvPr/>
        </p:nvSpPr>
        <p:spPr bwMode="gray">
          <a:xfrm>
            <a:off x="6241412" y="5579722"/>
            <a:ext cx="2520000" cy="729557"/>
          </a:xfrm>
          <a:prstGeom prst="rect">
            <a:avLst/>
          </a:prstGeom>
          <a:solidFill>
            <a:schemeClr val="bg1"/>
          </a:solidFill>
          <a:effectLst>
            <a:outerShdw blurRad="152400" dist="38100" dir="2700000" algn="ctr" rotWithShape="0">
              <a:srgbClr val="000000">
                <a:alpha val="20000"/>
              </a:srgbClr>
            </a:outerShdw>
          </a:effectLst>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a:t>Prioritized list of systems</a:t>
            </a:r>
          </a:p>
        </p:txBody>
      </p:sp>
      <p:sp>
        <p:nvSpPr>
          <p:cNvPr id="10" name="Standard Text">
            <a:extLst>
              <a:ext uri="{FF2B5EF4-FFF2-40B4-BE49-F238E27FC236}">
                <a16:creationId xmlns:a16="http://schemas.microsoft.com/office/drawing/2014/main" id="{3C9DAE1B-BFE7-9668-DE07-7A2E8AB277B8}"/>
              </a:ext>
            </a:extLst>
          </p:cNvPr>
          <p:cNvSpPr txBox="1">
            <a:spLocks/>
          </p:cNvSpPr>
          <p:nvPr/>
        </p:nvSpPr>
        <p:spPr bwMode="gray">
          <a:xfrm>
            <a:off x="3431112" y="5579722"/>
            <a:ext cx="2520000" cy="729557"/>
          </a:xfrm>
          <a:prstGeom prst="rect">
            <a:avLst/>
          </a:prstGeom>
          <a:solidFill>
            <a:schemeClr val="bg1"/>
          </a:solidFill>
          <a:effectLst>
            <a:outerShdw blurRad="152400" dist="38100" dir="2700000" algn="ctr" rotWithShape="0">
              <a:srgbClr val="000000">
                <a:alpha val="20000"/>
              </a:srgbClr>
            </a:outerShdw>
          </a:effectLst>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a:t>Quantum risk report</a:t>
            </a:r>
          </a:p>
        </p:txBody>
      </p:sp>
      <p:sp>
        <p:nvSpPr>
          <p:cNvPr id="11" name="Standard Text">
            <a:extLst>
              <a:ext uri="{FF2B5EF4-FFF2-40B4-BE49-F238E27FC236}">
                <a16:creationId xmlns:a16="http://schemas.microsoft.com/office/drawing/2014/main" id="{DF60268E-DC31-E5E9-D444-E859F4E01523}"/>
              </a:ext>
            </a:extLst>
          </p:cNvPr>
          <p:cNvSpPr txBox="1">
            <a:spLocks/>
          </p:cNvSpPr>
          <p:nvPr/>
        </p:nvSpPr>
        <p:spPr bwMode="gray">
          <a:xfrm>
            <a:off x="623583" y="5579722"/>
            <a:ext cx="2520000" cy="729557"/>
          </a:xfrm>
          <a:prstGeom prst="rect">
            <a:avLst/>
          </a:prstGeom>
          <a:solidFill>
            <a:schemeClr val="bg1"/>
          </a:solidFill>
          <a:effectLst>
            <a:outerShdw blurRad="152400" dist="38100" dir="2700000" algn="ctr" rotWithShape="0">
              <a:srgbClr val="000000">
                <a:alpha val="20000"/>
              </a:srgbClr>
            </a:outerShdw>
          </a:effectLst>
        </p:spPr>
        <p:txBody>
          <a:bodyPr vert="horz" lIns="144000" tIns="144000" rIns="144000" bIns="144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a:t>Technical inventory</a:t>
            </a:r>
          </a:p>
        </p:txBody>
      </p:sp>
    </p:spTree>
    <p:custDataLst>
      <p:custData r:id="rId1"/>
      <p:custData r:id="rId2"/>
    </p:custDataLst>
    <p:extLst>
      <p:ext uri="{BB962C8B-B14F-4D97-AF65-F5344CB8AC3E}">
        <p14:creationId xmlns:p14="http://schemas.microsoft.com/office/powerpoint/2010/main" val="2506249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9A191-526C-0B17-3F89-420E954E74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9B9FED-A856-8AB5-5947-2F8F664E5DCA}"/>
              </a:ext>
            </a:extLst>
          </p:cNvPr>
          <p:cNvSpPr>
            <a:spLocks noGrp="1"/>
          </p:cNvSpPr>
          <p:nvPr>
            <p:ph type="title"/>
          </p:nvPr>
        </p:nvSpPr>
        <p:spPr/>
        <p:txBody>
          <a:bodyPr/>
          <a:lstStyle/>
          <a:p>
            <a:r>
              <a:rPr lang="en-GB"/>
              <a:t>Phase 1: Collection of Critical Data</a:t>
            </a:r>
            <a:endParaRPr lang="en-CH"/>
          </a:p>
        </p:txBody>
      </p:sp>
      <p:sp>
        <p:nvSpPr>
          <p:cNvPr id="20" name="Subtitle 19">
            <a:extLst>
              <a:ext uri="{FF2B5EF4-FFF2-40B4-BE49-F238E27FC236}">
                <a16:creationId xmlns:a16="http://schemas.microsoft.com/office/drawing/2014/main" id="{2C745415-C7E1-AB7A-D634-AFEF49703335}"/>
              </a:ext>
            </a:extLst>
          </p:cNvPr>
          <p:cNvSpPr>
            <a:spLocks noGrp="1"/>
          </p:cNvSpPr>
          <p:nvPr>
            <p:ph type="subTitle" idx="17"/>
          </p:nvPr>
        </p:nvSpPr>
        <p:spPr/>
        <p:txBody>
          <a:bodyPr/>
          <a:lstStyle/>
          <a:p>
            <a:endParaRPr lang="en-CH"/>
          </a:p>
        </p:txBody>
      </p:sp>
      <p:sp>
        <p:nvSpPr>
          <p:cNvPr id="6" name="Date Placeholder 5">
            <a:extLst>
              <a:ext uri="{FF2B5EF4-FFF2-40B4-BE49-F238E27FC236}">
                <a16:creationId xmlns:a16="http://schemas.microsoft.com/office/drawing/2014/main" id="{74605AE2-091C-F35F-1F18-254A778C27EF}"/>
              </a:ext>
            </a:extLst>
          </p:cNvPr>
          <p:cNvSpPr>
            <a:spLocks noGrp="1"/>
          </p:cNvSpPr>
          <p:nvPr>
            <p:ph type="dt" sz="half" idx="18"/>
          </p:nvPr>
        </p:nvSpPr>
        <p:spPr/>
        <p:txBody>
          <a:bodyPr/>
          <a:lstStyle/>
          <a:p>
            <a:fld id="{D83F00A3-5873-40A5-B751-DF2FF8788624}" type="datetime1">
              <a:rPr lang="de-DE" smtClean="0"/>
              <a:t>25.09.2025</a:t>
            </a:fld>
            <a:endParaRPr lang="en-GB"/>
          </a:p>
        </p:txBody>
      </p:sp>
      <p:sp>
        <p:nvSpPr>
          <p:cNvPr id="7" name="Footer Placeholder 6">
            <a:extLst>
              <a:ext uri="{FF2B5EF4-FFF2-40B4-BE49-F238E27FC236}">
                <a16:creationId xmlns:a16="http://schemas.microsoft.com/office/drawing/2014/main" id="{BFD08AE9-75E5-E916-F6B5-F69184FBC6FC}"/>
              </a:ext>
            </a:extLst>
          </p:cNvPr>
          <p:cNvSpPr>
            <a:spLocks noGrp="1"/>
          </p:cNvSpPr>
          <p:nvPr>
            <p:ph type="ftr" sz="quarter" idx="19"/>
          </p:nvPr>
        </p:nvSpPr>
        <p:spPr/>
        <p:txBody>
          <a:bodyPr/>
          <a:lstStyle/>
          <a:p>
            <a:r>
              <a:rPr lang="en-GB"/>
              <a:t>Implementation &amp; Realization of PQC</a:t>
            </a:r>
          </a:p>
        </p:txBody>
      </p:sp>
      <p:sp>
        <p:nvSpPr>
          <p:cNvPr id="8" name="Slide Number Placeholder 7">
            <a:extLst>
              <a:ext uri="{FF2B5EF4-FFF2-40B4-BE49-F238E27FC236}">
                <a16:creationId xmlns:a16="http://schemas.microsoft.com/office/drawing/2014/main" id="{6E88BF0D-10C1-5ECC-DEE3-B4713B888328}"/>
              </a:ext>
            </a:extLst>
          </p:cNvPr>
          <p:cNvSpPr>
            <a:spLocks noGrp="1"/>
          </p:cNvSpPr>
          <p:nvPr>
            <p:ph type="sldNum" sz="quarter" idx="20"/>
          </p:nvPr>
        </p:nvSpPr>
        <p:spPr/>
        <p:txBody>
          <a:bodyPr/>
          <a:lstStyle/>
          <a:p>
            <a:r>
              <a:rPr lang="en-GB"/>
              <a:t>|  </a:t>
            </a:r>
            <a:fld id="{F2B0656E-45CD-4A44-9588-406240B7E224}" type="slidenum">
              <a:rPr lang="en-GB" smtClean="0"/>
              <a:pPr/>
              <a:t>38</a:t>
            </a:fld>
            <a:endParaRPr lang="en-GB"/>
          </a:p>
        </p:txBody>
      </p:sp>
      <p:sp>
        <p:nvSpPr>
          <p:cNvPr id="9" name="Standard Text">
            <a:extLst>
              <a:ext uri="{FF2B5EF4-FFF2-40B4-BE49-F238E27FC236}">
                <a16:creationId xmlns:a16="http://schemas.microsoft.com/office/drawing/2014/main" id="{2C4A51C9-6B85-1018-5BDC-EC90A3AEEACF}"/>
              </a:ext>
            </a:extLst>
          </p:cNvPr>
          <p:cNvSpPr txBox="1">
            <a:spLocks/>
          </p:cNvSpPr>
          <p:nvPr/>
        </p:nvSpPr>
        <p:spPr bwMode="gray">
          <a:xfrm>
            <a:off x="623392" y="1482470"/>
            <a:ext cx="2808000" cy="576090"/>
          </a:xfrm>
          <a:prstGeom prst="homePlate">
            <a:avLst>
              <a:gd name="adj" fmla="val 25000"/>
            </a:avLst>
          </a:prstGeom>
          <a:solidFill>
            <a:schemeClr val="tx2">
              <a:lumMod val="20000"/>
              <a:lumOff val="80000"/>
            </a:schemeClr>
          </a:solidFill>
          <a:ln>
            <a:solidFill>
              <a:schemeClr val="tx2">
                <a:alpha val="50000"/>
              </a:schemeClr>
            </a:solidFill>
          </a:ln>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sz="2000" b="1">
                <a:solidFill>
                  <a:schemeClr val="tx2">
                    <a:lumMod val="75000"/>
                  </a:schemeClr>
                </a:solidFill>
              </a:rPr>
              <a:t>1. Data source</a:t>
            </a:r>
            <a:endParaRPr lang="en-US" sz="2000">
              <a:solidFill>
                <a:schemeClr val="tx2">
                  <a:lumMod val="75000"/>
                </a:schemeClr>
              </a:solidFill>
            </a:endParaRPr>
          </a:p>
        </p:txBody>
      </p:sp>
      <p:sp>
        <p:nvSpPr>
          <p:cNvPr id="10" name="Standard Text">
            <a:extLst>
              <a:ext uri="{FF2B5EF4-FFF2-40B4-BE49-F238E27FC236}">
                <a16:creationId xmlns:a16="http://schemas.microsoft.com/office/drawing/2014/main" id="{CD72B902-4BBE-2397-53CC-8917B9DA260A}"/>
              </a:ext>
            </a:extLst>
          </p:cNvPr>
          <p:cNvSpPr txBox="1">
            <a:spLocks/>
          </p:cNvSpPr>
          <p:nvPr/>
        </p:nvSpPr>
        <p:spPr bwMode="gray">
          <a:xfrm>
            <a:off x="3432000" y="1482470"/>
            <a:ext cx="2664000" cy="576090"/>
          </a:xfrm>
          <a:prstGeom prst="chevron">
            <a:avLst>
              <a:gd name="adj" fmla="val 25000"/>
            </a:avLst>
          </a:prstGeom>
          <a:solidFill>
            <a:schemeClr val="tx2">
              <a:lumMod val="20000"/>
              <a:lumOff val="80000"/>
            </a:schemeClr>
          </a:solidFill>
          <a:ln>
            <a:solidFill>
              <a:schemeClr val="tx2">
                <a:alpha val="50000"/>
              </a:schemeClr>
            </a:solidFill>
          </a:ln>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sz="2000" b="1">
                <a:solidFill>
                  <a:schemeClr val="tx2">
                    <a:lumMod val="75000"/>
                  </a:schemeClr>
                </a:solidFill>
              </a:rPr>
              <a:t>2. Classification</a:t>
            </a:r>
            <a:endParaRPr lang="en-US" sz="2400">
              <a:solidFill>
                <a:schemeClr val="tx2">
                  <a:lumMod val="75000"/>
                </a:schemeClr>
              </a:solidFill>
            </a:endParaRPr>
          </a:p>
        </p:txBody>
      </p:sp>
      <p:sp>
        <p:nvSpPr>
          <p:cNvPr id="11" name="Standard Text">
            <a:extLst>
              <a:ext uri="{FF2B5EF4-FFF2-40B4-BE49-F238E27FC236}">
                <a16:creationId xmlns:a16="http://schemas.microsoft.com/office/drawing/2014/main" id="{900E377A-33A0-DD30-B471-CAF1C813EEC6}"/>
              </a:ext>
            </a:extLst>
          </p:cNvPr>
          <p:cNvSpPr txBox="1">
            <a:spLocks/>
          </p:cNvSpPr>
          <p:nvPr/>
        </p:nvSpPr>
        <p:spPr bwMode="gray">
          <a:xfrm>
            <a:off x="6240016" y="1482470"/>
            <a:ext cx="2808312" cy="576090"/>
          </a:xfrm>
          <a:prstGeom prst="chevron">
            <a:avLst>
              <a:gd name="adj" fmla="val 25000"/>
            </a:avLst>
          </a:prstGeom>
          <a:solidFill>
            <a:schemeClr val="tx2">
              <a:lumMod val="20000"/>
              <a:lumOff val="80000"/>
            </a:schemeClr>
          </a:solidFill>
          <a:ln>
            <a:solidFill>
              <a:schemeClr val="tx2">
                <a:alpha val="50000"/>
              </a:schemeClr>
            </a:solidFill>
          </a:ln>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sz="1800" b="1">
                <a:solidFill>
                  <a:schemeClr val="tx2">
                    <a:lumMod val="75000"/>
                  </a:schemeClr>
                </a:solidFill>
              </a:rPr>
              <a:t>3. Protection requirements</a:t>
            </a:r>
            <a:endParaRPr lang="en-US" sz="2000">
              <a:solidFill>
                <a:schemeClr val="tx2">
                  <a:lumMod val="75000"/>
                </a:schemeClr>
              </a:solidFill>
            </a:endParaRPr>
          </a:p>
        </p:txBody>
      </p:sp>
      <p:sp>
        <p:nvSpPr>
          <p:cNvPr id="12" name="Standard Text">
            <a:extLst>
              <a:ext uri="{FF2B5EF4-FFF2-40B4-BE49-F238E27FC236}">
                <a16:creationId xmlns:a16="http://schemas.microsoft.com/office/drawing/2014/main" id="{25405369-7044-64B8-803E-B1185BD07ABC}"/>
              </a:ext>
            </a:extLst>
          </p:cNvPr>
          <p:cNvSpPr txBox="1">
            <a:spLocks/>
          </p:cNvSpPr>
          <p:nvPr/>
        </p:nvSpPr>
        <p:spPr bwMode="gray">
          <a:xfrm>
            <a:off x="9048328" y="1482470"/>
            <a:ext cx="2520000" cy="576090"/>
          </a:xfrm>
          <a:prstGeom prst="chevron">
            <a:avLst>
              <a:gd name="adj" fmla="val 25000"/>
            </a:avLst>
          </a:prstGeom>
          <a:solidFill>
            <a:schemeClr val="tx2">
              <a:lumMod val="20000"/>
              <a:lumOff val="80000"/>
            </a:schemeClr>
          </a:solidFill>
          <a:ln>
            <a:solidFill>
              <a:schemeClr val="tx2">
                <a:alpha val="50000"/>
              </a:schemeClr>
            </a:solidFill>
          </a:ln>
        </p:spPr>
        <p:txBody>
          <a:bodyPr vert="horz" lIns="144000" tIns="288000" rIns="144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US" sz="2000" b="1">
                <a:solidFill>
                  <a:schemeClr val="tx2">
                    <a:lumMod val="75000"/>
                  </a:schemeClr>
                </a:solidFill>
              </a:rPr>
              <a:t>4. Measures</a:t>
            </a:r>
            <a:endParaRPr lang="en-US" sz="1800">
              <a:solidFill>
                <a:schemeClr val="tx2">
                  <a:lumMod val="75000"/>
                </a:schemeClr>
              </a:solidFill>
            </a:endParaRPr>
          </a:p>
        </p:txBody>
      </p:sp>
      <p:sp>
        <p:nvSpPr>
          <p:cNvPr id="13" name="Standard Text">
            <a:extLst>
              <a:ext uri="{FF2B5EF4-FFF2-40B4-BE49-F238E27FC236}">
                <a16:creationId xmlns:a16="http://schemas.microsoft.com/office/drawing/2014/main" id="{D2A9FC42-3CA2-F39C-0FE1-A218A32D246B}"/>
              </a:ext>
            </a:extLst>
          </p:cNvPr>
          <p:cNvSpPr txBox="1">
            <a:spLocks/>
          </p:cNvSpPr>
          <p:nvPr/>
        </p:nvSpPr>
        <p:spPr bwMode="gray">
          <a:xfrm>
            <a:off x="9048608" y="2420888"/>
            <a:ext cx="2520000" cy="3744962"/>
          </a:xfrm>
          <a:prstGeom prst="rect">
            <a:avLst/>
          </a:prstGeom>
          <a:solidFill>
            <a:schemeClr val="bg1"/>
          </a:solidFill>
          <a:effectLst>
            <a:outerShdw blurRad="152400" dist="38100" dir="2700000" algn="ctr" rotWithShape="0">
              <a:srgbClr val="000000">
                <a:alpha val="20000"/>
              </a:srgbClr>
            </a:outerShdw>
          </a:effectLst>
        </p:spPr>
        <p:txBody>
          <a:bodyPr vert="horz" lIns="288000" tIns="180000" rIns="288000" bIns="28800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de-DE" err="1"/>
              <a:t>For</a:t>
            </a:r>
            <a:r>
              <a:rPr lang="de-DE"/>
              <a:t> all </a:t>
            </a:r>
            <a:r>
              <a:rPr lang="de-DE" err="1"/>
              <a:t>critical</a:t>
            </a:r>
            <a:r>
              <a:rPr lang="de-DE"/>
              <a:t> </a:t>
            </a:r>
            <a:r>
              <a:rPr lang="de-DE" err="1"/>
              <a:t>data</a:t>
            </a:r>
            <a:r>
              <a:rPr lang="de-DE"/>
              <a:t>, </a:t>
            </a:r>
            <a:r>
              <a:rPr lang="de-DE" err="1"/>
              <a:t>determine</a:t>
            </a:r>
            <a:r>
              <a:rPr lang="de-DE"/>
              <a:t> </a:t>
            </a:r>
            <a:r>
              <a:rPr lang="de-DE" err="1"/>
              <a:t>which</a:t>
            </a:r>
            <a:r>
              <a:rPr lang="de-DE"/>
              <a:t> </a:t>
            </a:r>
            <a:r>
              <a:rPr lang="de-DE" err="1"/>
              <a:t>cryptographic</a:t>
            </a:r>
            <a:r>
              <a:rPr lang="de-DE"/>
              <a:t> </a:t>
            </a:r>
            <a:r>
              <a:rPr lang="de-DE" err="1"/>
              <a:t>algorithm</a:t>
            </a:r>
            <a:r>
              <a:rPr lang="de-DE"/>
              <a:t> </a:t>
            </a:r>
            <a:r>
              <a:rPr lang="de-DE" err="1"/>
              <a:t>is</a:t>
            </a:r>
            <a:r>
              <a:rPr lang="de-DE"/>
              <a:t> </a:t>
            </a:r>
            <a:r>
              <a:rPr lang="de-DE" err="1"/>
              <a:t>currently</a:t>
            </a:r>
            <a:r>
              <a:rPr lang="de-DE"/>
              <a:t> </a:t>
            </a:r>
            <a:r>
              <a:rPr lang="de-DE" err="1"/>
              <a:t>used</a:t>
            </a:r>
            <a:r>
              <a:rPr lang="de-DE"/>
              <a:t> </a:t>
            </a:r>
            <a:r>
              <a:rPr lang="de-DE" err="1"/>
              <a:t>to</a:t>
            </a:r>
            <a:r>
              <a:rPr lang="de-DE"/>
              <a:t> </a:t>
            </a:r>
            <a:r>
              <a:rPr lang="de-DE" err="1"/>
              <a:t>achieve</a:t>
            </a:r>
            <a:r>
              <a:rPr lang="de-DE"/>
              <a:t> </a:t>
            </a:r>
            <a:r>
              <a:rPr lang="de-DE" err="1"/>
              <a:t>the</a:t>
            </a:r>
            <a:r>
              <a:rPr lang="de-DE"/>
              <a:t> </a:t>
            </a:r>
            <a:r>
              <a:rPr lang="de-DE" err="1"/>
              <a:t>selected</a:t>
            </a:r>
            <a:r>
              <a:rPr lang="de-DE"/>
              <a:t> </a:t>
            </a:r>
            <a:r>
              <a:rPr lang="de-DE" err="1"/>
              <a:t>level</a:t>
            </a:r>
            <a:r>
              <a:rPr lang="de-DE"/>
              <a:t> </a:t>
            </a:r>
            <a:r>
              <a:rPr lang="de-DE" err="1"/>
              <a:t>of</a:t>
            </a:r>
            <a:r>
              <a:rPr lang="de-DE"/>
              <a:t> </a:t>
            </a:r>
            <a:r>
              <a:rPr lang="de-DE" err="1"/>
              <a:t>protection</a:t>
            </a:r>
            <a:r>
              <a:rPr lang="de-DE"/>
              <a:t>:</a:t>
            </a:r>
          </a:p>
          <a:p>
            <a:endParaRPr lang="de-DE"/>
          </a:p>
          <a:p>
            <a:pPr marL="285750" indent="-285750">
              <a:buFont typeface="Arial" panose="020B0604020202020204" pitchFamily="34" charset="0"/>
              <a:buChar char="•"/>
            </a:pPr>
            <a:r>
              <a:rPr lang="en-US" sz="1400"/>
              <a:t>AES-256-GCM</a:t>
            </a:r>
          </a:p>
          <a:p>
            <a:pPr marL="285750" indent="-285750">
              <a:buFont typeface="Arial" panose="020B0604020202020204" pitchFamily="34" charset="0"/>
              <a:buChar char="•"/>
            </a:pPr>
            <a:r>
              <a:rPr lang="en-US" sz="1400"/>
              <a:t>HMAC</a:t>
            </a:r>
          </a:p>
          <a:p>
            <a:endParaRPr lang="en-US"/>
          </a:p>
        </p:txBody>
      </p:sp>
      <p:sp>
        <p:nvSpPr>
          <p:cNvPr id="14" name="Standard Text">
            <a:extLst>
              <a:ext uri="{FF2B5EF4-FFF2-40B4-BE49-F238E27FC236}">
                <a16:creationId xmlns:a16="http://schemas.microsoft.com/office/drawing/2014/main" id="{760F1E34-BDA5-675F-3516-7EC0A799B054}"/>
              </a:ext>
            </a:extLst>
          </p:cNvPr>
          <p:cNvSpPr txBox="1">
            <a:spLocks/>
          </p:cNvSpPr>
          <p:nvPr/>
        </p:nvSpPr>
        <p:spPr bwMode="gray">
          <a:xfrm>
            <a:off x="6242004" y="2420888"/>
            <a:ext cx="2520000" cy="3744962"/>
          </a:xfrm>
          <a:prstGeom prst="rect">
            <a:avLst/>
          </a:prstGeom>
          <a:solidFill>
            <a:schemeClr val="bg1"/>
          </a:solidFill>
          <a:effectLst>
            <a:outerShdw blurRad="152400" dist="38100" dir="2700000" algn="ctr" rotWithShape="0">
              <a:srgbClr val="000000">
                <a:alpha val="20000"/>
              </a:srgbClr>
            </a:outerShdw>
          </a:effectLst>
        </p:spPr>
        <p:txBody>
          <a:bodyPr vert="horz" lIns="288000" tIns="180000" rIns="288000" bIns="28800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de-DE" err="1"/>
              <a:t>For</a:t>
            </a:r>
            <a:r>
              <a:rPr lang="de-DE"/>
              <a:t> </a:t>
            </a:r>
            <a:r>
              <a:rPr lang="de-DE" err="1"/>
              <a:t>data</a:t>
            </a:r>
            <a:r>
              <a:rPr lang="de-DE"/>
              <a:t> </a:t>
            </a:r>
            <a:r>
              <a:rPr lang="de-DE" err="1"/>
              <a:t>that</a:t>
            </a:r>
            <a:r>
              <a:rPr lang="de-DE"/>
              <a:t> </a:t>
            </a:r>
            <a:r>
              <a:rPr lang="de-DE" err="1"/>
              <a:t>is</a:t>
            </a:r>
            <a:r>
              <a:rPr lang="de-DE"/>
              <a:t> </a:t>
            </a:r>
            <a:r>
              <a:rPr lang="de-DE" err="1"/>
              <a:t>classified</a:t>
            </a:r>
            <a:r>
              <a:rPr lang="de-DE"/>
              <a:t> </a:t>
            </a:r>
            <a:r>
              <a:rPr lang="de-DE" err="1"/>
              <a:t>as</a:t>
            </a:r>
            <a:r>
              <a:rPr lang="de-DE"/>
              <a:t> </a:t>
            </a:r>
            <a:r>
              <a:rPr lang="de-DE" err="1"/>
              <a:t>critical</a:t>
            </a:r>
            <a:r>
              <a:rPr lang="de-DE"/>
              <a:t>, </a:t>
            </a:r>
            <a:r>
              <a:rPr lang="de-DE" err="1"/>
              <a:t>the</a:t>
            </a:r>
            <a:r>
              <a:rPr lang="de-DE"/>
              <a:t> </a:t>
            </a:r>
            <a:r>
              <a:rPr lang="de-DE" err="1"/>
              <a:t>level</a:t>
            </a:r>
            <a:r>
              <a:rPr lang="de-DE"/>
              <a:t> </a:t>
            </a:r>
            <a:r>
              <a:rPr lang="de-DE" err="1"/>
              <a:t>of</a:t>
            </a:r>
            <a:r>
              <a:rPr lang="de-DE"/>
              <a:t> </a:t>
            </a:r>
            <a:r>
              <a:rPr lang="de-DE" err="1"/>
              <a:t>protection</a:t>
            </a:r>
            <a:r>
              <a:rPr lang="de-DE"/>
              <a:t> </a:t>
            </a:r>
            <a:r>
              <a:rPr lang="de-DE" err="1"/>
              <a:t>required</a:t>
            </a:r>
            <a:r>
              <a:rPr lang="de-DE"/>
              <a:t> </a:t>
            </a:r>
            <a:r>
              <a:rPr lang="de-DE" err="1"/>
              <a:t>must</a:t>
            </a:r>
            <a:r>
              <a:rPr lang="de-DE"/>
              <a:t> </a:t>
            </a:r>
            <a:r>
              <a:rPr lang="de-DE" err="1"/>
              <a:t>be</a:t>
            </a:r>
            <a:r>
              <a:rPr lang="de-DE"/>
              <a:t> </a:t>
            </a:r>
            <a:r>
              <a:rPr lang="de-DE" err="1"/>
              <a:t>determined</a:t>
            </a:r>
            <a:r>
              <a:rPr lang="de-DE"/>
              <a:t>, </a:t>
            </a:r>
            <a:r>
              <a:rPr lang="de-DE" err="1"/>
              <a:t>e.g</a:t>
            </a:r>
            <a:r>
              <a:rPr lang="de-DE"/>
              <a:t>:</a:t>
            </a:r>
            <a:br>
              <a:rPr lang="de-DE"/>
            </a:br>
            <a:endParaRPr lang="de-DE"/>
          </a:p>
          <a:p>
            <a:pPr marL="285750" indent="-285750">
              <a:buFont typeface="Arial" panose="020B0604020202020204" pitchFamily="34" charset="0"/>
              <a:buChar char="•"/>
            </a:pPr>
            <a:r>
              <a:rPr lang="en-US" sz="1400"/>
              <a:t>Confidentiality</a:t>
            </a:r>
          </a:p>
          <a:p>
            <a:pPr marL="285750" indent="-285750">
              <a:buFont typeface="Arial" panose="020B0604020202020204" pitchFamily="34" charset="0"/>
              <a:buChar char="•"/>
            </a:pPr>
            <a:r>
              <a:rPr lang="en-US" sz="1400"/>
              <a:t>Integrity</a:t>
            </a:r>
          </a:p>
          <a:p>
            <a:pPr marL="285750" indent="-285750">
              <a:buFont typeface="Arial" panose="020B0604020202020204" pitchFamily="34" charset="0"/>
              <a:buChar char="•"/>
            </a:pPr>
            <a:r>
              <a:rPr lang="en-US" sz="1400"/>
              <a:t>Authenticity</a:t>
            </a:r>
          </a:p>
          <a:p>
            <a:pPr marL="285750" indent="-285750">
              <a:buFont typeface="Arial" panose="020B0604020202020204" pitchFamily="34" charset="0"/>
              <a:buChar char="•"/>
            </a:pPr>
            <a:r>
              <a:rPr lang="en-US" sz="1400"/>
              <a:t>…</a:t>
            </a:r>
          </a:p>
        </p:txBody>
      </p:sp>
      <p:sp>
        <p:nvSpPr>
          <p:cNvPr id="15" name="Standard Text">
            <a:extLst>
              <a:ext uri="{FF2B5EF4-FFF2-40B4-BE49-F238E27FC236}">
                <a16:creationId xmlns:a16="http://schemas.microsoft.com/office/drawing/2014/main" id="{C85CE960-F0FD-817C-F20B-DC1526AC30BB}"/>
              </a:ext>
            </a:extLst>
          </p:cNvPr>
          <p:cNvSpPr txBox="1">
            <a:spLocks/>
          </p:cNvSpPr>
          <p:nvPr/>
        </p:nvSpPr>
        <p:spPr bwMode="gray">
          <a:xfrm>
            <a:off x="3431704" y="2420888"/>
            <a:ext cx="2520000" cy="3744962"/>
          </a:xfrm>
          <a:prstGeom prst="rect">
            <a:avLst/>
          </a:prstGeom>
          <a:solidFill>
            <a:schemeClr val="bg1"/>
          </a:solidFill>
          <a:effectLst>
            <a:outerShdw blurRad="152400" dist="38100" dir="2700000" algn="ctr" rotWithShape="0">
              <a:srgbClr val="000000">
                <a:alpha val="20000"/>
              </a:srgbClr>
            </a:outerShdw>
          </a:effectLst>
        </p:spPr>
        <p:txBody>
          <a:bodyPr vert="horz" lIns="288000" tIns="180000" rIns="288000" bIns="28800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de-DE"/>
              <a:t>Classification </a:t>
            </a:r>
            <a:r>
              <a:rPr lang="de-DE" err="1"/>
              <a:t>of</a:t>
            </a:r>
            <a:r>
              <a:rPr lang="de-DE"/>
              <a:t> all </a:t>
            </a:r>
            <a:r>
              <a:rPr lang="de-DE" err="1"/>
              <a:t>data</a:t>
            </a:r>
            <a:r>
              <a:rPr lang="de-DE"/>
              <a:t> </a:t>
            </a:r>
            <a:r>
              <a:rPr lang="de-DE" err="1"/>
              <a:t>according</a:t>
            </a:r>
            <a:r>
              <a:rPr lang="de-DE"/>
              <a:t> </a:t>
            </a:r>
            <a:r>
              <a:rPr lang="de-DE" err="1"/>
              <a:t>to</a:t>
            </a:r>
            <a:r>
              <a:rPr lang="de-DE"/>
              <a:t> </a:t>
            </a:r>
            <a:r>
              <a:rPr lang="de-DE" err="1"/>
              <a:t>criticality</a:t>
            </a:r>
            <a:r>
              <a:rPr lang="de-DE"/>
              <a:t> </a:t>
            </a:r>
            <a:r>
              <a:rPr lang="de-DE" err="1"/>
              <a:t>criteria</a:t>
            </a:r>
            <a:r>
              <a:rPr lang="de-DE"/>
              <a:t>:</a:t>
            </a:r>
          </a:p>
          <a:p>
            <a:pPr marL="285750" indent="-285750">
              <a:buFont typeface="Arial" panose="020B0604020202020204" pitchFamily="34" charset="0"/>
              <a:buChar char="•"/>
            </a:pPr>
            <a:r>
              <a:rPr lang="en-US" sz="1400"/>
              <a:t>Sensitivity</a:t>
            </a:r>
          </a:p>
          <a:p>
            <a:pPr marL="285750" indent="-285750">
              <a:buFont typeface="Arial" panose="020B0604020202020204" pitchFamily="34" charset="0"/>
              <a:buChar char="•"/>
            </a:pPr>
            <a:r>
              <a:rPr lang="en-US" sz="1400"/>
              <a:t>Scope</a:t>
            </a:r>
          </a:p>
          <a:p>
            <a:pPr marL="285750" indent="-285750">
              <a:buFont typeface="Arial" panose="020B0604020202020204" pitchFamily="34" charset="0"/>
              <a:buChar char="•"/>
            </a:pPr>
            <a:r>
              <a:rPr lang="en-US" sz="1400"/>
              <a:t>Regulatory requirements</a:t>
            </a:r>
          </a:p>
          <a:p>
            <a:pPr marL="285750" indent="-285750">
              <a:buFont typeface="Arial" panose="020B0604020202020204" pitchFamily="34" charset="0"/>
              <a:buChar char="•"/>
            </a:pPr>
            <a:r>
              <a:rPr lang="en-US" sz="1400"/>
              <a:t>Service life</a:t>
            </a:r>
          </a:p>
        </p:txBody>
      </p:sp>
      <p:sp>
        <p:nvSpPr>
          <p:cNvPr id="21" name="Rounded Rectangle 20">
            <a:extLst>
              <a:ext uri="{FF2B5EF4-FFF2-40B4-BE49-F238E27FC236}">
                <a16:creationId xmlns:a16="http://schemas.microsoft.com/office/drawing/2014/main" id="{8650F0D7-226B-7699-3337-B73599A160AD}"/>
              </a:ext>
            </a:extLst>
          </p:cNvPr>
          <p:cNvSpPr/>
          <p:nvPr/>
        </p:nvSpPr>
        <p:spPr bwMode="gray">
          <a:xfrm>
            <a:off x="3485063" y="5180721"/>
            <a:ext cx="2413282" cy="919747"/>
          </a:xfrm>
          <a:prstGeom prst="roundRect">
            <a:avLst>
              <a:gd name="adj" fmla="val 9109"/>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de-DE" sz="1400" err="1">
                <a:solidFill>
                  <a:schemeClr val="tx1"/>
                </a:solidFill>
              </a:rPr>
              <a:t>Continuation</a:t>
            </a:r>
            <a:r>
              <a:rPr lang="de-DE" sz="1400">
                <a:solidFill>
                  <a:schemeClr val="tx1"/>
                </a:solidFill>
              </a:rPr>
              <a:t>: </a:t>
            </a:r>
            <a:br>
              <a:rPr lang="de-DE" sz="1400">
                <a:solidFill>
                  <a:schemeClr val="tx1"/>
                </a:solidFill>
              </a:rPr>
            </a:br>
            <a:r>
              <a:rPr lang="de-DE" sz="1400">
                <a:solidFill>
                  <a:schemeClr val="tx1"/>
                </a:solidFill>
              </a:rPr>
              <a:t>Focus on </a:t>
            </a:r>
            <a:r>
              <a:rPr lang="de-DE" sz="1400" err="1">
                <a:solidFill>
                  <a:schemeClr val="tx1"/>
                </a:solidFill>
              </a:rPr>
              <a:t>critical</a:t>
            </a:r>
            <a:r>
              <a:rPr lang="de-DE" sz="1400">
                <a:solidFill>
                  <a:schemeClr val="tx1"/>
                </a:solidFill>
              </a:rPr>
              <a:t> </a:t>
            </a:r>
            <a:r>
              <a:rPr lang="de-DE" sz="1400" err="1">
                <a:solidFill>
                  <a:schemeClr val="tx1"/>
                </a:solidFill>
              </a:rPr>
              <a:t>data</a:t>
            </a:r>
            <a:endParaRPr lang="en-US" sz="1400">
              <a:solidFill>
                <a:schemeClr val="tx1"/>
              </a:solidFill>
            </a:endParaRPr>
          </a:p>
        </p:txBody>
      </p:sp>
      <p:sp>
        <p:nvSpPr>
          <p:cNvPr id="16" name="Standard Text">
            <a:extLst>
              <a:ext uri="{FF2B5EF4-FFF2-40B4-BE49-F238E27FC236}">
                <a16:creationId xmlns:a16="http://schemas.microsoft.com/office/drawing/2014/main" id="{0B4BB1DA-C6DF-821B-5E7D-93BBF765B7D4}"/>
              </a:ext>
            </a:extLst>
          </p:cNvPr>
          <p:cNvSpPr txBox="1">
            <a:spLocks/>
          </p:cNvSpPr>
          <p:nvPr/>
        </p:nvSpPr>
        <p:spPr bwMode="gray">
          <a:xfrm>
            <a:off x="624175" y="2420888"/>
            <a:ext cx="2520000" cy="3744962"/>
          </a:xfrm>
          <a:prstGeom prst="rect">
            <a:avLst/>
          </a:prstGeom>
          <a:solidFill>
            <a:schemeClr val="bg1"/>
          </a:solidFill>
          <a:effectLst>
            <a:outerShdw blurRad="152400" dist="38100" dir="2700000" algn="ctr" rotWithShape="0">
              <a:srgbClr val="000000">
                <a:alpha val="20000"/>
              </a:srgbClr>
            </a:outerShdw>
          </a:effectLst>
        </p:spPr>
        <p:txBody>
          <a:bodyPr vert="horz" lIns="288000" tIns="180000" rIns="288000" bIns="28800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de-DE" err="1"/>
              <a:t>Creation</a:t>
            </a:r>
            <a:r>
              <a:rPr lang="de-DE"/>
              <a:t> </a:t>
            </a:r>
            <a:r>
              <a:rPr lang="de-DE" err="1"/>
              <a:t>of</a:t>
            </a:r>
            <a:r>
              <a:rPr lang="de-DE"/>
              <a:t> a </a:t>
            </a:r>
            <a:r>
              <a:rPr lang="de-DE" err="1"/>
              <a:t>data</a:t>
            </a:r>
            <a:r>
              <a:rPr lang="de-DE"/>
              <a:t> </a:t>
            </a:r>
            <a:r>
              <a:rPr lang="de-DE" err="1"/>
              <a:t>catalog</a:t>
            </a:r>
            <a:r>
              <a:rPr lang="de-DE"/>
              <a:t> </a:t>
            </a:r>
            <a:r>
              <a:rPr lang="de-DE" err="1"/>
              <a:t>by</a:t>
            </a:r>
            <a:r>
              <a:rPr lang="de-DE"/>
              <a:t> </a:t>
            </a:r>
            <a:r>
              <a:rPr lang="de-DE" err="1"/>
              <a:t>collecting</a:t>
            </a:r>
            <a:r>
              <a:rPr lang="de-DE"/>
              <a:t> all </a:t>
            </a:r>
            <a:r>
              <a:rPr lang="de-DE" err="1"/>
              <a:t>known</a:t>
            </a:r>
            <a:r>
              <a:rPr lang="de-DE"/>
              <a:t> </a:t>
            </a:r>
            <a:r>
              <a:rPr lang="de-DE" err="1"/>
              <a:t>data</a:t>
            </a:r>
            <a:r>
              <a:rPr lang="de-DE"/>
              <a:t> </a:t>
            </a:r>
            <a:r>
              <a:rPr lang="de-DE" err="1"/>
              <a:t>sources</a:t>
            </a:r>
            <a:r>
              <a:rPr lang="de-DE"/>
              <a:t>:</a:t>
            </a:r>
          </a:p>
          <a:p>
            <a:pPr marL="285750" indent="-285750">
              <a:buFont typeface="Arial" panose="020B0604020202020204" pitchFamily="34" charset="0"/>
              <a:buChar char="•"/>
            </a:pPr>
            <a:r>
              <a:rPr lang="de-DE"/>
              <a:t>Databases</a:t>
            </a:r>
          </a:p>
          <a:p>
            <a:pPr marL="285750" indent="-285750">
              <a:buFont typeface="Arial" panose="020B0604020202020204" pitchFamily="34" charset="0"/>
              <a:buChar char="•"/>
            </a:pPr>
            <a:r>
              <a:rPr lang="de-DE"/>
              <a:t>Cloud </a:t>
            </a:r>
            <a:r>
              <a:rPr lang="de-DE" err="1"/>
              <a:t>storage</a:t>
            </a:r>
            <a:endParaRPr lang="de-DE"/>
          </a:p>
          <a:p>
            <a:pPr marL="285750" indent="-285750">
              <a:buFont typeface="Arial" panose="020B0604020202020204" pitchFamily="34" charset="0"/>
              <a:buChar char="•"/>
            </a:pPr>
            <a:r>
              <a:rPr lang="de-DE"/>
              <a:t>Email </a:t>
            </a:r>
            <a:r>
              <a:rPr lang="de-DE" err="1"/>
              <a:t>server</a:t>
            </a:r>
            <a:endParaRPr lang="de-DE"/>
          </a:p>
          <a:p>
            <a:pPr marL="285750" indent="-285750">
              <a:buFont typeface="Arial" panose="020B0604020202020204" pitchFamily="34" charset="0"/>
              <a:buChar char="•"/>
            </a:pPr>
            <a:r>
              <a:rPr lang="de-DE"/>
              <a:t>Backups</a:t>
            </a:r>
          </a:p>
          <a:p>
            <a:pPr marL="285750" indent="-285750">
              <a:buFont typeface="Arial" panose="020B0604020202020204" pitchFamily="34" charset="0"/>
              <a:buChar char="•"/>
            </a:pPr>
            <a:r>
              <a:rPr lang="de-DE"/>
              <a:t>…</a:t>
            </a:r>
            <a:endParaRPr lang="en-US"/>
          </a:p>
        </p:txBody>
      </p:sp>
    </p:spTree>
    <p:extLst>
      <p:ext uri="{BB962C8B-B14F-4D97-AF65-F5344CB8AC3E}">
        <p14:creationId xmlns:p14="http://schemas.microsoft.com/office/powerpoint/2010/main" val="2064431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25843D1-D4CA-0F0B-DBE8-35000226344E}"/>
              </a:ext>
            </a:extLst>
          </p:cNvPr>
          <p:cNvSpPr>
            <a:spLocks noGrp="1"/>
          </p:cNvSpPr>
          <p:nvPr>
            <p:ph type="body" sz="quarter" idx="15"/>
          </p:nvPr>
        </p:nvSpPr>
        <p:spPr/>
        <p:txBody>
          <a:bodyPr/>
          <a:lstStyle/>
          <a:p>
            <a:endParaRPr lang="en-CH"/>
          </a:p>
        </p:txBody>
      </p:sp>
      <p:sp>
        <p:nvSpPr>
          <p:cNvPr id="9" name="Title 8">
            <a:extLst>
              <a:ext uri="{FF2B5EF4-FFF2-40B4-BE49-F238E27FC236}">
                <a16:creationId xmlns:a16="http://schemas.microsoft.com/office/drawing/2014/main" id="{F4D8C63D-FADB-76B1-168E-EF06DCAC4661}"/>
              </a:ext>
            </a:extLst>
          </p:cNvPr>
          <p:cNvSpPr>
            <a:spLocks noGrp="1"/>
          </p:cNvSpPr>
          <p:nvPr>
            <p:ph type="title"/>
          </p:nvPr>
        </p:nvSpPr>
        <p:spPr/>
        <p:txBody>
          <a:bodyPr/>
          <a:lstStyle/>
          <a:p>
            <a:r>
              <a:rPr lang="en-CH"/>
              <a:t>Phase 1: Inventory of Critical Data and Cryptographic Mechanisms </a:t>
            </a:r>
          </a:p>
        </p:txBody>
      </p:sp>
      <p:sp>
        <p:nvSpPr>
          <p:cNvPr id="12" name="Subtitle 11">
            <a:extLst>
              <a:ext uri="{FF2B5EF4-FFF2-40B4-BE49-F238E27FC236}">
                <a16:creationId xmlns:a16="http://schemas.microsoft.com/office/drawing/2014/main" id="{BD932384-B41C-FE08-C0B3-3E50CD5EFF20}"/>
              </a:ext>
            </a:extLst>
          </p:cNvPr>
          <p:cNvSpPr>
            <a:spLocks noGrp="1"/>
          </p:cNvSpPr>
          <p:nvPr>
            <p:ph type="subTitle" idx="17"/>
          </p:nvPr>
        </p:nvSpPr>
        <p:spPr/>
        <p:txBody>
          <a:bodyPr/>
          <a:lstStyle/>
          <a:p>
            <a:endParaRPr lang="en-CH"/>
          </a:p>
        </p:txBody>
      </p:sp>
      <p:sp>
        <p:nvSpPr>
          <p:cNvPr id="5" name="Date Placeholder 4">
            <a:extLst>
              <a:ext uri="{FF2B5EF4-FFF2-40B4-BE49-F238E27FC236}">
                <a16:creationId xmlns:a16="http://schemas.microsoft.com/office/drawing/2014/main" id="{BE4C175B-791F-BC8B-9AA8-FD0C20D85B2E}"/>
              </a:ext>
            </a:extLst>
          </p:cNvPr>
          <p:cNvSpPr>
            <a:spLocks noGrp="1"/>
          </p:cNvSpPr>
          <p:nvPr>
            <p:ph type="dt" sz="half" idx="18"/>
          </p:nvPr>
        </p:nvSpPr>
        <p:spPr/>
        <p:txBody>
          <a:bodyPr/>
          <a:lstStyle/>
          <a:p>
            <a:pPr algn="r"/>
            <a:fld id="{1FDA8F7E-C09C-42E4-8090-827578F8DD6B}" type="datetime1">
              <a:rPr lang="de-DE" smtClean="0"/>
              <a:t>25.09.2025</a:t>
            </a:fld>
            <a:endParaRPr lang="en-GB"/>
          </a:p>
        </p:txBody>
      </p:sp>
      <p:sp>
        <p:nvSpPr>
          <p:cNvPr id="6" name="Footer Placeholder 5">
            <a:extLst>
              <a:ext uri="{FF2B5EF4-FFF2-40B4-BE49-F238E27FC236}">
                <a16:creationId xmlns:a16="http://schemas.microsoft.com/office/drawing/2014/main" id="{BBCFE931-34F9-5B71-AE39-3E55DA000207}"/>
              </a:ext>
            </a:extLst>
          </p:cNvPr>
          <p:cNvSpPr>
            <a:spLocks noGrp="1"/>
          </p:cNvSpPr>
          <p:nvPr>
            <p:ph type="ftr" sz="quarter" idx="19"/>
          </p:nvPr>
        </p:nvSpPr>
        <p:spPr/>
        <p:txBody>
          <a:bodyPr/>
          <a:lstStyle/>
          <a:p>
            <a:r>
              <a:rPr lang="en-GB"/>
              <a:t>Implementation &amp; Realization of PQC</a:t>
            </a:r>
          </a:p>
        </p:txBody>
      </p:sp>
      <p:sp>
        <p:nvSpPr>
          <p:cNvPr id="7" name="Slide Number Placeholder 6">
            <a:extLst>
              <a:ext uri="{FF2B5EF4-FFF2-40B4-BE49-F238E27FC236}">
                <a16:creationId xmlns:a16="http://schemas.microsoft.com/office/drawing/2014/main" id="{3DAF7AD4-FD14-A54A-07B2-8A38AE39CEB2}"/>
              </a:ext>
            </a:extLst>
          </p:cNvPr>
          <p:cNvSpPr>
            <a:spLocks noGrp="1"/>
          </p:cNvSpPr>
          <p:nvPr>
            <p:ph type="sldNum" sz="quarter" idx="20"/>
          </p:nvPr>
        </p:nvSpPr>
        <p:spPr/>
        <p:txBody>
          <a:bodyPr/>
          <a:lstStyle/>
          <a:p>
            <a:r>
              <a:rPr lang="de-DE"/>
              <a:t>|  </a:t>
            </a:r>
            <a:fld id="{8CF9DE7D-F270-4E16-BA04-5BCA8969A2EA}" type="slidenum">
              <a:rPr lang="de-DE" smtClean="0"/>
              <a:pPr/>
              <a:t>39</a:t>
            </a:fld>
            <a:endParaRPr lang="de-DE"/>
          </a:p>
        </p:txBody>
      </p:sp>
      <p:pic>
        <p:nvPicPr>
          <p:cNvPr id="13" name="Content Placeholder 15">
            <a:extLst>
              <a:ext uri="{FF2B5EF4-FFF2-40B4-BE49-F238E27FC236}">
                <a16:creationId xmlns:a16="http://schemas.microsoft.com/office/drawing/2014/main" id="{001AA18F-C3B6-7DC8-7B5C-9D099AB11B8F}"/>
              </a:ext>
            </a:extLst>
          </p:cNvPr>
          <p:cNvPicPr>
            <a:picLocks noChangeAspect="1"/>
          </p:cNvPicPr>
          <p:nvPr/>
        </p:nvPicPr>
        <p:blipFill>
          <a:blip r:embed="rId2"/>
          <a:stretch>
            <a:fillRect/>
          </a:stretch>
        </p:blipFill>
        <p:spPr>
          <a:xfrm>
            <a:off x="1809139" y="1403219"/>
            <a:ext cx="8573721" cy="4680552"/>
          </a:xfrm>
          <a:prstGeom prst="rect">
            <a:avLst/>
          </a:prstGeom>
        </p:spPr>
      </p:pic>
    </p:spTree>
    <p:extLst>
      <p:ext uri="{BB962C8B-B14F-4D97-AF65-F5344CB8AC3E}">
        <p14:creationId xmlns:p14="http://schemas.microsoft.com/office/powerpoint/2010/main" val="579711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81350E-C296-3A9A-B859-A5E21E55814B}"/>
              </a:ext>
            </a:extLst>
          </p:cNvPr>
          <p:cNvSpPr>
            <a:spLocks noGrp="1"/>
          </p:cNvSpPr>
          <p:nvPr>
            <p:ph type="body" sz="quarter" idx="19"/>
          </p:nvPr>
        </p:nvSpPr>
        <p:spPr/>
        <p:txBody>
          <a:bodyPr/>
          <a:lstStyle/>
          <a:p>
            <a:r>
              <a:rPr lang="en-CH"/>
              <a:t>Current State of </a:t>
            </a:r>
            <a:br>
              <a:rPr lang="en-CH"/>
            </a:br>
            <a:r>
              <a:rPr lang="en-CH"/>
              <a:t>Quantum Computing</a:t>
            </a:r>
          </a:p>
        </p:txBody>
      </p:sp>
      <p:sp>
        <p:nvSpPr>
          <p:cNvPr id="3" name="Date Placeholder 2">
            <a:extLst>
              <a:ext uri="{FF2B5EF4-FFF2-40B4-BE49-F238E27FC236}">
                <a16:creationId xmlns:a16="http://schemas.microsoft.com/office/drawing/2014/main" id="{BC718571-66D1-64E7-83BD-330BCE279CBE}"/>
              </a:ext>
            </a:extLst>
          </p:cNvPr>
          <p:cNvSpPr>
            <a:spLocks noGrp="1"/>
          </p:cNvSpPr>
          <p:nvPr>
            <p:ph type="dt" sz="half" idx="20"/>
          </p:nvPr>
        </p:nvSpPr>
        <p:spPr/>
        <p:txBody>
          <a:bodyPr/>
          <a:lstStyle/>
          <a:p>
            <a:fld id="{E010391A-BC12-4434-9F29-5CF521ED1ECA}" type="datetime1">
              <a:rPr lang="de-DE" smtClean="0"/>
              <a:t>25.09.2025</a:t>
            </a:fld>
            <a:endParaRPr lang="en-GB"/>
          </a:p>
        </p:txBody>
      </p:sp>
      <p:sp>
        <p:nvSpPr>
          <p:cNvPr id="4" name="Footer Placeholder 3">
            <a:extLst>
              <a:ext uri="{FF2B5EF4-FFF2-40B4-BE49-F238E27FC236}">
                <a16:creationId xmlns:a16="http://schemas.microsoft.com/office/drawing/2014/main" id="{6FBF7485-B7E6-8F1D-2F8A-9A49C995D029}"/>
              </a:ext>
            </a:extLst>
          </p:cNvPr>
          <p:cNvSpPr>
            <a:spLocks noGrp="1"/>
          </p:cNvSpPr>
          <p:nvPr>
            <p:ph type="ftr" sz="quarter" idx="21"/>
          </p:nvPr>
        </p:nvSpPr>
        <p:spPr/>
        <p:txBody>
          <a:bodyPr/>
          <a:lstStyle/>
          <a:p>
            <a:r>
              <a:rPr lang="en-GB"/>
              <a:t>Implementation &amp; Realization of PQC</a:t>
            </a:r>
          </a:p>
        </p:txBody>
      </p:sp>
      <p:sp>
        <p:nvSpPr>
          <p:cNvPr id="5" name="Slide Number Placeholder 4">
            <a:extLst>
              <a:ext uri="{FF2B5EF4-FFF2-40B4-BE49-F238E27FC236}">
                <a16:creationId xmlns:a16="http://schemas.microsoft.com/office/drawing/2014/main" id="{FB0BF0E5-FBAF-1137-B9A1-940FE0FE712A}"/>
              </a:ext>
            </a:extLst>
          </p:cNvPr>
          <p:cNvSpPr>
            <a:spLocks noGrp="1"/>
          </p:cNvSpPr>
          <p:nvPr>
            <p:ph type="sldNum" sz="quarter" idx="22"/>
          </p:nvPr>
        </p:nvSpPr>
        <p:spPr/>
        <p:txBody>
          <a:bodyPr/>
          <a:lstStyle/>
          <a:p>
            <a:r>
              <a:rPr lang="de-DE"/>
              <a:t>|  </a:t>
            </a:r>
            <a:fld id="{8CF9DE7D-F270-4E16-BA04-5BCA8969A2EA}" type="slidenum">
              <a:rPr lang="de-DE" smtClean="0"/>
              <a:pPr/>
              <a:t>4</a:t>
            </a:fld>
            <a:endParaRPr lang="de-DE"/>
          </a:p>
        </p:txBody>
      </p:sp>
    </p:spTree>
    <p:extLst>
      <p:ext uri="{BB962C8B-B14F-4D97-AF65-F5344CB8AC3E}">
        <p14:creationId xmlns:p14="http://schemas.microsoft.com/office/powerpoint/2010/main" val="881989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tandard Text">
            <a:extLst>
              <a:ext uri="{FF2B5EF4-FFF2-40B4-BE49-F238E27FC236}">
                <a16:creationId xmlns:a16="http://schemas.microsoft.com/office/drawing/2014/main" id="{419A9E7C-8C7A-4074-BE1B-570B30E02CD9}"/>
              </a:ext>
            </a:extLst>
          </p:cNvPr>
          <p:cNvSpPr txBox="1">
            <a:spLocks/>
          </p:cNvSpPr>
          <p:nvPr/>
        </p:nvSpPr>
        <p:spPr bwMode="gray">
          <a:xfrm>
            <a:off x="1179807" y="1636558"/>
            <a:ext cx="6640397" cy="1297478"/>
          </a:xfrm>
          <a:prstGeom prst="rect">
            <a:avLst/>
          </a:prstGeom>
          <a:solidFill>
            <a:schemeClr val="bg1"/>
          </a:solidFill>
          <a:effectLst>
            <a:outerShdw blurRad="152400" dist="38100" dir="2700000" algn="ctr" rotWithShape="0">
              <a:srgbClr val="000000">
                <a:alpha val="20000"/>
              </a:srgbClr>
            </a:outerShdw>
          </a:effectLst>
        </p:spPr>
        <p:txBody>
          <a:bodyPr vert="horz" lIns="288000" tIns="288000" rIns="288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GB"/>
              <a:t>How high is the risk of </a:t>
            </a:r>
            <a:r>
              <a:rPr lang="en-GB">
                <a:solidFill>
                  <a:schemeClr val="tx2"/>
                </a:solidFill>
              </a:rPr>
              <a:t>“Harvest Now, Decrypt Later” attacks</a:t>
            </a:r>
            <a:r>
              <a:rPr lang="en-GB"/>
              <a:t>?</a:t>
            </a:r>
          </a:p>
          <a:p>
            <a:pPr marL="285750" indent="-285750">
              <a:buFont typeface="Arial" panose="020B0604020202020204" pitchFamily="34" charset="0"/>
              <a:buChar char="•"/>
            </a:pPr>
            <a:r>
              <a:rPr lang="en-GB"/>
              <a:t>What is the lifespan of critical data?</a:t>
            </a:r>
          </a:p>
          <a:p>
            <a:pPr marL="285750" indent="-285750">
              <a:buFont typeface="Arial" panose="020B0604020202020204" pitchFamily="34" charset="0"/>
              <a:buChar char="•"/>
            </a:pPr>
            <a:r>
              <a:rPr lang="en-GB"/>
              <a:t>Do they have “external contact” (e.g. transmission via the Internet)?</a:t>
            </a:r>
          </a:p>
        </p:txBody>
      </p:sp>
      <p:sp>
        <p:nvSpPr>
          <p:cNvPr id="19" name="Standard Text">
            <a:extLst>
              <a:ext uri="{FF2B5EF4-FFF2-40B4-BE49-F238E27FC236}">
                <a16:creationId xmlns:a16="http://schemas.microsoft.com/office/drawing/2014/main" id="{298AB2EC-2C84-4886-94D9-415A484BE353}"/>
              </a:ext>
            </a:extLst>
          </p:cNvPr>
          <p:cNvSpPr txBox="1">
            <a:spLocks/>
          </p:cNvSpPr>
          <p:nvPr/>
        </p:nvSpPr>
        <p:spPr bwMode="gray">
          <a:xfrm>
            <a:off x="1184391" y="4149626"/>
            <a:ext cx="6640397" cy="936104"/>
          </a:xfrm>
          <a:prstGeom prst="rect">
            <a:avLst/>
          </a:prstGeom>
          <a:solidFill>
            <a:schemeClr val="bg1"/>
          </a:solidFill>
          <a:effectLst>
            <a:outerShdw blurRad="152400" dist="38100" dir="2700000" algn="ctr" rotWithShape="0">
              <a:srgbClr val="000000">
                <a:alpha val="20000"/>
              </a:srgbClr>
            </a:outerShdw>
          </a:effectLst>
        </p:spPr>
        <p:txBody>
          <a:bodyPr vert="horz" lIns="288000" tIns="288000" rIns="288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GB"/>
              <a:t>How agile is the IT architecture for the switch to post-quantum cryptography (PQC)?</a:t>
            </a:r>
          </a:p>
        </p:txBody>
      </p:sp>
      <p:sp>
        <p:nvSpPr>
          <p:cNvPr id="20" name="Standard Text">
            <a:extLst>
              <a:ext uri="{FF2B5EF4-FFF2-40B4-BE49-F238E27FC236}">
                <a16:creationId xmlns:a16="http://schemas.microsoft.com/office/drawing/2014/main" id="{64973D64-1628-43BB-A212-84945E26DE8F}"/>
              </a:ext>
            </a:extLst>
          </p:cNvPr>
          <p:cNvSpPr txBox="1">
            <a:spLocks/>
          </p:cNvSpPr>
          <p:nvPr/>
        </p:nvSpPr>
        <p:spPr bwMode="gray">
          <a:xfrm>
            <a:off x="1184392" y="5229746"/>
            <a:ext cx="6640396" cy="936104"/>
          </a:xfrm>
          <a:prstGeom prst="rect">
            <a:avLst/>
          </a:prstGeom>
          <a:solidFill>
            <a:schemeClr val="bg1"/>
          </a:solidFill>
          <a:effectLst>
            <a:outerShdw blurRad="152400" dist="38100" dir="2700000" algn="ctr" rotWithShape="0">
              <a:srgbClr val="000000">
                <a:alpha val="20000"/>
              </a:srgbClr>
            </a:outerShdw>
          </a:effectLst>
        </p:spPr>
        <p:txBody>
          <a:bodyPr vert="horz" lIns="288000" tIns="288000" rIns="288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GB"/>
              <a:t>Which regulatory and business requirements must be met </a:t>
            </a:r>
            <a:br>
              <a:rPr lang="en-GB"/>
            </a:br>
            <a:r>
              <a:rPr lang="en-GB"/>
              <a:t>(e.g., DORA, NIS2)?</a:t>
            </a:r>
            <a:endParaRPr lang="en-GB" b="0" i="0">
              <a:effectLst/>
            </a:endParaRPr>
          </a:p>
        </p:txBody>
      </p:sp>
      <p:sp>
        <p:nvSpPr>
          <p:cNvPr id="17" name="Standard Text">
            <a:extLst>
              <a:ext uri="{FF2B5EF4-FFF2-40B4-BE49-F238E27FC236}">
                <a16:creationId xmlns:a16="http://schemas.microsoft.com/office/drawing/2014/main" id="{05E1841B-C5FE-401C-975E-458B57998E67}"/>
              </a:ext>
            </a:extLst>
          </p:cNvPr>
          <p:cNvSpPr txBox="1">
            <a:spLocks/>
          </p:cNvSpPr>
          <p:nvPr/>
        </p:nvSpPr>
        <p:spPr bwMode="gray">
          <a:xfrm>
            <a:off x="1184391" y="3069506"/>
            <a:ext cx="6640397" cy="936104"/>
          </a:xfrm>
          <a:prstGeom prst="rect">
            <a:avLst/>
          </a:prstGeom>
          <a:solidFill>
            <a:schemeClr val="bg1"/>
          </a:solidFill>
          <a:effectLst>
            <a:outerShdw blurRad="152400" dist="38100" dir="2700000" algn="ctr" rotWithShape="0">
              <a:srgbClr val="000000">
                <a:alpha val="20000"/>
              </a:srgbClr>
            </a:outerShdw>
          </a:effectLst>
        </p:spPr>
        <p:txBody>
          <a:bodyPr vert="horz" lIns="288000" tIns="288000" rIns="288000" bIns="28800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r>
              <a:rPr lang="en-GB"/>
              <a:t>How high is the risk posed by quantum computers in the future (</a:t>
            </a:r>
            <a:r>
              <a:rPr lang="en-GB">
                <a:solidFill>
                  <a:schemeClr val="tx2"/>
                </a:solidFill>
              </a:rPr>
              <a:t>Q-day</a:t>
            </a:r>
            <a:r>
              <a:rPr lang="en-GB"/>
              <a:t>)?</a:t>
            </a:r>
          </a:p>
        </p:txBody>
      </p:sp>
      <p:sp>
        <p:nvSpPr>
          <p:cNvPr id="2" name="Titel 1"/>
          <p:cNvSpPr>
            <a:spLocks noGrp="1"/>
          </p:cNvSpPr>
          <p:nvPr>
            <p:ph type="title"/>
          </p:nvPr>
        </p:nvSpPr>
        <p:spPr bwMode="gray"/>
        <p:txBody>
          <a:bodyPr/>
          <a:lstStyle/>
          <a:p>
            <a:r>
              <a:rPr lang="en-GB"/>
              <a:t>Phase 2: Evaluation of Quantum Risk and Crypto-Agility</a:t>
            </a:r>
            <a:endParaRPr lang="en-US"/>
          </a:p>
        </p:txBody>
      </p:sp>
      <p:sp>
        <p:nvSpPr>
          <p:cNvPr id="9" name="Untertitel 8">
            <a:extLst>
              <a:ext uri="{FF2B5EF4-FFF2-40B4-BE49-F238E27FC236}">
                <a16:creationId xmlns:a16="http://schemas.microsoft.com/office/drawing/2014/main" id="{3846F61C-0EA3-4F42-AC95-D76D7FD7F85E}"/>
              </a:ext>
            </a:extLst>
          </p:cNvPr>
          <p:cNvSpPr>
            <a:spLocks noGrp="1"/>
          </p:cNvSpPr>
          <p:nvPr>
            <p:ph type="subTitle" idx="17"/>
          </p:nvPr>
        </p:nvSpPr>
        <p:spPr bwMode="gray"/>
        <p:txBody>
          <a:bodyPr/>
          <a:lstStyle/>
          <a:p>
            <a:r>
              <a:rPr lang="en-US"/>
              <a:t>Systematic approach based on the results of the inventory</a:t>
            </a:r>
          </a:p>
        </p:txBody>
      </p:sp>
      <p:sp>
        <p:nvSpPr>
          <p:cNvPr id="35" name="Freihandform: Form 34">
            <a:extLst>
              <a:ext uri="{FF2B5EF4-FFF2-40B4-BE49-F238E27FC236}">
                <a16:creationId xmlns:a16="http://schemas.microsoft.com/office/drawing/2014/main" id="{CEBEA25B-F1B9-4ADF-A115-2CBF73C33651}"/>
              </a:ext>
            </a:extLst>
          </p:cNvPr>
          <p:cNvSpPr/>
          <p:nvPr/>
        </p:nvSpPr>
        <p:spPr bwMode="gray">
          <a:xfrm>
            <a:off x="623888" y="3325469"/>
            <a:ext cx="434035" cy="424282"/>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en-US" sz="1600" spc="20">
              <a:solidFill>
                <a:schemeClr val="bg1"/>
              </a:solidFill>
            </a:endParaRPr>
          </a:p>
        </p:txBody>
      </p:sp>
      <p:sp>
        <p:nvSpPr>
          <p:cNvPr id="36" name="Freihandform: Form 35">
            <a:extLst>
              <a:ext uri="{FF2B5EF4-FFF2-40B4-BE49-F238E27FC236}">
                <a16:creationId xmlns:a16="http://schemas.microsoft.com/office/drawing/2014/main" id="{220AE04F-B2BC-4628-9FEB-F0C13E07ABE9}"/>
              </a:ext>
            </a:extLst>
          </p:cNvPr>
          <p:cNvSpPr/>
          <p:nvPr/>
        </p:nvSpPr>
        <p:spPr bwMode="gray">
          <a:xfrm>
            <a:off x="619304" y="2147879"/>
            <a:ext cx="434035" cy="424282"/>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en-US" sz="1600" spc="20">
              <a:solidFill>
                <a:schemeClr val="bg1"/>
              </a:solidFill>
            </a:endParaRPr>
          </a:p>
        </p:txBody>
      </p:sp>
      <p:sp>
        <p:nvSpPr>
          <p:cNvPr id="37" name="Freihandform: Form 36">
            <a:extLst>
              <a:ext uri="{FF2B5EF4-FFF2-40B4-BE49-F238E27FC236}">
                <a16:creationId xmlns:a16="http://schemas.microsoft.com/office/drawing/2014/main" id="{35B74037-5F3E-4CC8-8CAD-8F6112AC3235}"/>
              </a:ext>
            </a:extLst>
          </p:cNvPr>
          <p:cNvSpPr/>
          <p:nvPr/>
        </p:nvSpPr>
        <p:spPr bwMode="gray">
          <a:xfrm>
            <a:off x="623888" y="4405589"/>
            <a:ext cx="434035" cy="424282"/>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en-US" sz="1600" spc="20">
              <a:solidFill>
                <a:schemeClr val="bg1"/>
              </a:solidFill>
            </a:endParaRPr>
          </a:p>
        </p:txBody>
      </p:sp>
      <p:sp>
        <p:nvSpPr>
          <p:cNvPr id="38" name="Freihandform: Form 37">
            <a:extLst>
              <a:ext uri="{FF2B5EF4-FFF2-40B4-BE49-F238E27FC236}">
                <a16:creationId xmlns:a16="http://schemas.microsoft.com/office/drawing/2014/main" id="{FAAE1184-8CBF-4B39-9C90-8227B4693CF8}"/>
              </a:ext>
            </a:extLst>
          </p:cNvPr>
          <p:cNvSpPr/>
          <p:nvPr/>
        </p:nvSpPr>
        <p:spPr bwMode="gray">
          <a:xfrm>
            <a:off x="623888" y="5485709"/>
            <a:ext cx="434035" cy="424282"/>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en-US" sz="1600" spc="20">
              <a:solidFill>
                <a:schemeClr val="bg1"/>
              </a:solidFill>
            </a:endParaRPr>
          </a:p>
        </p:txBody>
      </p:sp>
      <p:sp>
        <p:nvSpPr>
          <p:cNvPr id="5" name="Date Placeholder 4">
            <a:extLst>
              <a:ext uri="{FF2B5EF4-FFF2-40B4-BE49-F238E27FC236}">
                <a16:creationId xmlns:a16="http://schemas.microsoft.com/office/drawing/2014/main" id="{251B5428-5430-B330-BFC8-423D946D91E0}"/>
              </a:ext>
            </a:extLst>
          </p:cNvPr>
          <p:cNvSpPr>
            <a:spLocks noGrp="1"/>
          </p:cNvSpPr>
          <p:nvPr>
            <p:ph type="dt" sz="half" idx="18"/>
          </p:nvPr>
        </p:nvSpPr>
        <p:spPr/>
        <p:txBody>
          <a:bodyPr/>
          <a:lstStyle/>
          <a:p>
            <a:pPr algn="r"/>
            <a:fld id="{A8FC51E4-D496-49D3-8C18-3B28208D814B}" type="datetime1">
              <a:rPr lang="de-DE"/>
              <a:t>25.09.2025</a:t>
            </a:fld>
            <a:endParaRPr lang="en-GB"/>
          </a:p>
        </p:txBody>
      </p:sp>
      <p:sp>
        <p:nvSpPr>
          <p:cNvPr id="8" name="Footer Placeholder 7">
            <a:extLst>
              <a:ext uri="{FF2B5EF4-FFF2-40B4-BE49-F238E27FC236}">
                <a16:creationId xmlns:a16="http://schemas.microsoft.com/office/drawing/2014/main" id="{0D81CF93-CE4E-7284-84C7-BC90DC5A6A68}"/>
              </a:ext>
            </a:extLst>
          </p:cNvPr>
          <p:cNvSpPr>
            <a:spLocks noGrp="1"/>
          </p:cNvSpPr>
          <p:nvPr>
            <p:ph type="ftr" sz="quarter" idx="19"/>
          </p:nvPr>
        </p:nvSpPr>
        <p:spPr>
          <a:xfrm>
            <a:off x="1564006" y="6371819"/>
            <a:ext cx="4392000" cy="144000"/>
          </a:xfrm>
        </p:spPr>
        <p:txBody>
          <a:bodyPr/>
          <a:lstStyle/>
          <a:p>
            <a:r>
              <a:rPr lang="en-GB"/>
              <a:t>Implementation &amp; Realization of PQC</a:t>
            </a:r>
          </a:p>
        </p:txBody>
      </p:sp>
      <p:sp>
        <p:nvSpPr>
          <p:cNvPr id="10" name="Slide Number Placeholder 9">
            <a:extLst>
              <a:ext uri="{FF2B5EF4-FFF2-40B4-BE49-F238E27FC236}">
                <a16:creationId xmlns:a16="http://schemas.microsoft.com/office/drawing/2014/main" id="{92128213-2497-C863-F505-C68142C913A6}"/>
              </a:ext>
            </a:extLst>
          </p:cNvPr>
          <p:cNvSpPr>
            <a:spLocks noGrp="1"/>
          </p:cNvSpPr>
          <p:nvPr>
            <p:ph type="sldNum" sz="quarter" idx="20"/>
          </p:nvPr>
        </p:nvSpPr>
        <p:spPr/>
        <p:txBody>
          <a:bodyPr/>
          <a:lstStyle/>
          <a:p>
            <a:r>
              <a:rPr lang="de-DE"/>
              <a:t>|  </a:t>
            </a:r>
            <a:fld id="{8CF9DE7D-F270-4E16-BA04-5BCA8969A2EA}" type="slidenum">
              <a:rPr lang="de-DE"/>
              <a:pPr/>
              <a:t>40</a:t>
            </a:fld>
            <a:endParaRPr lang="de-DE"/>
          </a:p>
        </p:txBody>
      </p:sp>
      <p:sp>
        <p:nvSpPr>
          <p:cNvPr id="4" name="Standard Text">
            <a:extLst>
              <a:ext uri="{FF2B5EF4-FFF2-40B4-BE49-F238E27FC236}">
                <a16:creationId xmlns:a16="http://schemas.microsoft.com/office/drawing/2014/main" id="{AE35A93F-56C0-76AC-96F4-6B2B737C235E}"/>
              </a:ext>
            </a:extLst>
          </p:cNvPr>
          <p:cNvSpPr txBox="1">
            <a:spLocks/>
          </p:cNvSpPr>
          <p:nvPr/>
        </p:nvSpPr>
        <p:spPr bwMode="gray">
          <a:xfrm>
            <a:off x="8634783" y="1628774"/>
            <a:ext cx="2933330" cy="4537075"/>
          </a:xfrm>
          <a:prstGeom prst="rect">
            <a:avLst/>
          </a:prstGeom>
          <a:solidFill>
            <a:schemeClr val="bg1"/>
          </a:solidFill>
          <a:effectLst>
            <a:outerShdw blurRad="152400" dist="38100" dir="2700000" algn="ctr" rotWithShape="0">
              <a:srgbClr val="000000">
                <a:alpha val="20000"/>
              </a:srgbClr>
            </a:outerShdw>
          </a:effectLst>
        </p:spPr>
        <p:txBody>
          <a:bodyPr vert="horz" lIns="288000" tIns="288000" rIns="288000" bIns="288000" rtlCol="0" anchor="t"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algn="ctr"/>
            <a:r>
              <a:rPr lang="en-GB"/>
              <a:t>Risk Matrix</a:t>
            </a:r>
            <a:endParaRPr lang="en-GB" b="0" i="0">
              <a:effectLst/>
            </a:endParaRPr>
          </a:p>
        </p:txBody>
      </p:sp>
      <p:pic>
        <p:nvPicPr>
          <p:cNvPr id="7" name="Picture 6" descr="A chart with different colored squares&#10;&#10;AI-generated content may be incorrect.">
            <a:extLst>
              <a:ext uri="{FF2B5EF4-FFF2-40B4-BE49-F238E27FC236}">
                <a16:creationId xmlns:a16="http://schemas.microsoft.com/office/drawing/2014/main" id="{2509BCA8-23D6-AAA6-89D0-1BBEBB2B756F}"/>
              </a:ext>
            </a:extLst>
          </p:cNvPr>
          <p:cNvPicPr>
            <a:picLocks noChangeAspect="1"/>
          </p:cNvPicPr>
          <p:nvPr/>
        </p:nvPicPr>
        <p:blipFill>
          <a:blip r:embed="rId5"/>
          <a:srcRect l="3417" t="1517" r="323"/>
          <a:stretch/>
        </p:blipFill>
        <p:spPr>
          <a:xfrm>
            <a:off x="8675588" y="2423046"/>
            <a:ext cx="2851719" cy="2948529"/>
          </a:xfrm>
          <a:prstGeom prst="rect">
            <a:avLst/>
          </a:prstGeom>
        </p:spPr>
      </p:pic>
      <p:sp>
        <p:nvSpPr>
          <p:cNvPr id="11" name="Freihandform: Form 35">
            <a:extLst>
              <a:ext uri="{FF2B5EF4-FFF2-40B4-BE49-F238E27FC236}">
                <a16:creationId xmlns:a16="http://schemas.microsoft.com/office/drawing/2014/main" id="{D3D4346F-BECE-D716-3740-53D1D17C2C7F}"/>
              </a:ext>
            </a:extLst>
          </p:cNvPr>
          <p:cNvSpPr/>
          <p:nvPr/>
        </p:nvSpPr>
        <p:spPr bwMode="gray">
          <a:xfrm>
            <a:off x="8086013" y="3855675"/>
            <a:ext cx="434035" cy="424282"/>
          </a:xfrm>
          <a:custGeom>
            <a:avLst/>
            <a:gdLst/>
            <a:ahLst/>
            <a:cxnLst/>
            <a:rect l="l" t="t" r="r" b="b"/>
            <a:pathLst>
              <a:path w="434035" h="424282">
                <a:moveTo>
                  <a:pt x="237744" y="0"/>
                </a:moveTo>
                <a:cubicBezTo>
                  <a:pt x="245872" y="0"/>
                  <a:pt x="252374" y="2438"/>
                  <a:pt x="257251" y="7315"/>
                </a:cubicBezTo>
                <a:cubicBezTo>
                  <a:pt x="262128" y="12192"/>
                  <a:pt x="266598" y="17475"/>
                  <a:pt x="270662" y="23165"/>
                </a:cubicBezTo>
                <a:cubicBezTo>
                  <a:pt x="291795" y="50800"/>
                  <a:pt x="312522" y="78029"/>
                  <a:pt x="332842" y="104851"/>
                </a:cubicBezTo>
                <a:cubicBezTo>
                  <a:pt x="353162" y="131674"/>
                  <a:pt x="377952" y="155651"/>
                  <a:pt x="407213" y="176784"/>
                </a:cubicBezTo>
                <a:cubicBezTo>
                  <a:pt x="415341" y="182474"/>
                  <a:pt x="421843" y="187960"/>
                  <a:pt x="426720" y="193243"/>
                </a:cubicBezTo>
                <a:cubicBezTo>
                  <a:pt x="431597" y="198526"/>
                  <a:pt x="434035" y="205638"/>
                  <a:pt x="434035" y="214579"/>
                </a:cubicBezTo>
                <a:cubicBezTo>
                  <a:pt x="434035" y="221082"/>
                  <a:pt x="431800" y="226974"/>
                  <a:pt x="427330" y="232258"/>
                </a:cubicBezTo>
                <a:cubicBezTo>
                  <a:pt x="422859" y="237541"/>
                  <a:pt x="418186" y="242214"/>
                  <a:pt x="413309" y="246278"/>
                </a:cubicBezTo>
                <a:cubicBezTo>
                  <a:pt x="384861" y="270662"/>
                  <a:pt x="359054" y="295453"/>
                  <a:pt x="335890" y="320650"/>
                </a:cubicBezTo>
                <a:cubicBezTo>
                  <a:pt x="312725" y="345846"/>
                  <a:pt x="290576" y="373482"/>
                  <a:pt x="269443" y="403555"/>
                </a:cubicBezTo>
                <a:cubicBezTo>
                  <a:pt x="265379" y="409245"/>
                  <a:pt x="261112" y="414122"/>
                  <a:pt x="256642" y="418186"/>
                </a:cubicBezTo>
                <a:cubicBezTo>
                  <a:pt x="252171" y="422250"/>
                  <a:pt x="246278" y="424282"/>
                  <a:pt x="238963" y="424282"/>
                </a:cubicBezTo>
                <a:cubicBezTo>
                  <a:pt x="231648" y="424282"/>
                  <a:pt x="225349" y="421640"/>
                  <a:pt x="220066" y="416357"/>
                </a:cubicBezTo>
                <a:cubicBezTo>
                  <a:pt x="214782" y="411074"/>
                  <a:pt x="212141" y="404774"/>
                  <a:pt x="212141" y="397459"/>
                </a:cubicBezTo>
                <a:cubicBezTo>
                  <a:pt x="212141" y="389331"/>
                  <a:pt x="216611" y="377139"/>
                  <a:pt x="225552" y="360883"/>
                </a:cubicBezTo>
                <a:cubicBezTo>
                  <a:pt x="234493" y="344627"/>
                  <a:pt x="244450" y="327355"/>
                  <a:pt x="255422" y="309067"/>
                </a:cubicBezTo>
                <a:cubicBezTo>
                  <a:pt x="266395" y="290779"/>
                  <a:pt x="276555" y="273101"/>
                  <a:pt x="285902" y="256032"/>
                </a:cubicBezTo>
                <a:cubicBezTo>
                  <a:pt x="295250" y="238963"/>
                  <a:pt x="299923" y="225552"/>
                  <a:pt x="299923" y="215798"/>
                </a:cubicBezTo>
                <a:cubicBezTo>
                  <a:pt x="299923" y="201168"/>
                  <a:pt x="295250" y="185115"/>
                  <a:pt x="285902" y="167640"/>
                </a:cubicBezTo>
                <a:cubicBezTo>
                  <a:pt x="276555" y="150165"/>
                  <a:pt x="266395" y="132690"/>
                  <a:pt x="255422" y="115214"/>
                </a:cubicBezTo>
                <a:cubicBezTo>
                  <a:pt x="244450" y="97739"/>
                  <a:pt x="234493" y="81077"/>
                  <a:pt x="225552" y="65227"/>
                </a:cubicBezTo>
                <a:cubicBezTo>
                  <a:pt x="216611" y="49378"/>
                  <a:pt x="212141" y="36170"/>
                  <a:pt x="212141" y="25603"/>
                </a:cubicBezTo>
                <a:cubicBezTo>
                  <a:pt x="212141" y="19101"/>
                  <a:pt x="214376" y="13208"/>
                  <a:pt x="218846" y="7925"/>
                </a:cubicBezTo>
                <a:cubicBezTo>
                  <a:pt x="223317" y="2642"/>
                  <a:pt x="229616" y="0"/>
                  <a:pt x="237744" y="0"/>
                </a:cubicBezTo>
                <a:close/>
                <a:moveTo>
                  <a:pt x="26822" y="0"/>
                </a:moveTo>
                <a:cubicBezTo>
                  <a:pt x="31699" y="0"/>
                  <a:pt x="36576" y="1829"/>
                  <a:pt x="41453" y="5486"/>
                </a:cubicBezTo>
                <a:cubicBezTo>
                  <a:pt x="46330" y="9144"/>
                  <a:pt x="51206" y="13614"/>
                  <a:pt x="56083" y="18898"/>
                </a:cubicBezTo>
                <a:cubicBezTo>
                  <a:pt x="60960" y="24181"/>
                  <a:pt x="65227" y="29667"/>
                  <a:pt x="68885" y="35357"/>
                </a:cubicBezTo>
                <a:cubicBezTo>
                  <a:pt x="72542" y="41046"/>
                  <a:pt x="75590" y="45517"/>
                  <a:pt x="78029" y="48768"/>
                </a:cubicBezTo>
                <a:cubicBezTo>
                  <a:pt x="96723" y="76403"/>
                  <a:pt x="116230" y="100584"/>
                  <a:pt x="136550" y="121310"/>
                </a:cubicBezTo>
                <a:cubicBezTo>
                  <a:pt x="156870" y="142037"/>
                  <a:pt x="179629" y="162966"/>
                  <a:pt x="204826" y="184099"/>
                </a:cubicBezTo>
                <a:cubicBezTo>
                  <a:pt x="210515" y="188163"/>
                  <a:pt x="214782" y="192634"/>
                  <a:pt x="217627" y="197510"/>
                </a:cubicBezTo>
                <a:cubicBezTo>
                  <a:pt x="220472" y="202387"/>
                  <a:pt x="221894" y="208483"/>
                  <a:pt x="221894" y="215798"/>
                </a:cubicBezTo>
                <a:cubicBezTo>
                  <a:pt x="221894" y="223114"/>
                  <a:pt x="219456" y="229210"/>
                  <a:pt x="214579" y="234086"/>
                </a:cubicBezTo>
                <a:cubicBezTo>
                  <a:pt x="209702" y="238963"/>
                  <a:pt x="205232" y="243434"/>
                  <a:pt x="201168" y="247498"/>
                </a:cubicBezTo>
                <a:cubicBezTo>
                  <a:pt x="175158" y="268630"/>
                  <a:pt x="149962" y="293421"/>
                  <a:pt x="125578" y="321869"/>
                </a:cubicBezTo>
                <a:cubicBezTo>
                  <a:pt x="101194" y="350317"/>
                  <a:pt x="78029" y="377546"/>
                  <a:pt x="56083" y="403555"/>
                </a:cubicBezTo>
                <a:cubicBezTo>
                  <a:pt x="52019" y="409245"/>
                  <a:pt x="48362" y="414122"/>
                  <a:pt x="45110" y="418186"/>
                </a:cubicBezTo>
                <a:cubicBezTo>
                  <a:pt x="41859" y="422250"/>
                  <a:pt x="36170" y="424282"/>
                  <a:pt x="28042" y="424282"/>
                </a:cubicBezTo>
                <a:cubicBezTo>
                  <a:pt x="20726" y="424282"/>
                  <a:pt x="14427" y="421640"/>
                  <a:pt x="9144" y="416357"/>
                </a:cubicBezTo>
                <a:cubicBezTo>
                  <a:pt x="3861" y="411074"/>
                  <a:pt x="1219" y="404774"/>
                  <a:pt x="1219" y="397459"/>
                </a:cubicBezTo>
                <a:cubicBezTo>
                  <a:pt x="1219" y="393395"/>
                  <a:pt x="2032" y="389534"/>
                  <a:pt x="3658" y="385877"/>
                </a:cubicBezTo>
                <a:cubicBezTo>
                  <a:pt x="5283" y="382219"/>
                  <a:pt x="7315" y="378358"/>
                  <a:pt x="9754" y="374294"/>
                </a:cubicBezTo>
                <a:cubicBezTo>
                  <a:pt x="16256" y="362102"/>
                  <a:pt x="23978" y="348488"/>
                  <a:pt x="32918" y="333451"/>
                </a:cubicBezTo>
                <a:cubicBezTo>
                  <a:pt x="41859" y="318414"/>
                  <a:pt x="50394" y="303581"/>
                  <a:pt x="58522" y="288950"/>
                </a:cubicBezTo>
                <a:cubicBezTo>
                  <a:pt x="66650" y="274320"/>
                  <a:pt x="73558" y="260502"/>
                  <a:pt x="79248" y="247498"/>
                </a:cubicBezTo>
                <a:cubicBezTo>
                  <a:pt x="84938" y="234493"/>
                  <a:pt x="87782" y="223520"/>
                  <a:pt x="87782" y="214579"/>
                </a:cubicBezTo>
                <a:cubicBezTo>
                  <a:pt x="87782" y="200762"/>
                  <a:pt x="83109" y="185115"/>
                  <a:pt x="73762" y="167640"/>
                </a:cubicBezTo>
                <a:cubicBezTo>
                  <a:pt x="64414" y="150165"/>
                  <a:pt x="54254" y="132486"/>
                  <a:pt x="43282" y="114605"/>
                </a:cubicBezTo>
                <a:cubicBezTo>
                  <a:pt x="32309" y="96723"/>
                  <a:pt x="22352" y="80061"/>
                  <a:pt x="13411" y="64618"/>
                </a:cubicBezTo>
                <a:cubicBezTo>
                  <a:pt x="4470" y="49174"/>
                  <a:pt x="0" y="36170"/>
                  <a:pt x="0" y="25603"/>
                </a:cubicBezTo>
                <a:cubicBezTo>
                  <a:pt x="0" y="19101"/>
                  <a:pt x="2642" y="13208"/>
                  <a:pt x="7925" y="7925"/>
                </a:cubicBezTo>
                <a:cubicBezTo>
                  <a:pt x="13208" y="2642"/>
                  <a:pt x="19507" y="0"/>
                  <a:pt x="26822" y="0"/>
                </a:cubicBez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lnSpc>
                <a:spcPct val="120000"/>
              </a:lnSpc>
            </a:pPr>
            <a:endParaRPr lang="en-US" sz="1600" spc="20">
              <a:solidFill>
                <a:schemeClr val="bg1"/>
              </a:solidFill>
            </a:endParaRPr>
          </a:p>
        </p:txBody>
      </p:sp>
      <p:sp>
        <p:nvSpPr>
          <p:cNvPr id="12" name="Rectangle 11">
            <a:extLst>
              <a:ext uri="{FF2B5EF4-FFF2-40B4-BE49-F238E27FC236}">
                <a16:creationId xmlns:a16="http://schemas.microsoft.com/office/drawing/2014/main" id="{DF0202F6-BB45-6A81-9391-BC6C89236DA7}"/>
              </a:ext>
            </a:extLst>
          </p:cNvPr>
          <p:cNvSpPr/>
          <p:nvPr/>
        </p:nvSpPr>
        <p:spPr bwMode="gray">
          <a:xfrm>
            <a:off x="8675588" y="2308257"/>
            <a:ext cx="897782" cy="104106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CH" sz="1600" spc="20" err="1">
              <a:solidFill>
                <a:schemeClr val="bg1"/>
              </a:solidFill>
            </a:endParaRPr>
          </a:p>
        </p:txBody>
      </p:sp>
    </p:spTree>
    <p:custDataLst>
      <p:custData r:id="rId1"/>
      <p:custData r:id="rId2"/>
    </p:custDataLst>
    <p:extLst>
      <p:ext uri="{BB962C8B-B14F-4D97-AF65-F5344CB8AC3E}">
        <p14:creationId xmlns:p14="http://schemas.microsoft.com/office/powerpoint/2010/main" val="2720897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CE529726-1F1E-460E-96AF-B84A73A37DDE}"/>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306" imgH="306" progId="TCLayout.ActiveDocument.1">
                  <p:embed/>
                </p:oleObj>
              </mc:Choice>
              <mc:Fallback>
                <p:oleObj name="think-cell Folie" r:id="rId7" imgW="306" imgH="306" progId="TCLayout.ActiveDocument.1">
                  <p:embed/>
                  <p:pic>
                    <p:nvPicPr>
                      <p:cNvPr id="7" name="Objekt 6" hidden="1">
                        <a:extLst>
                          <a:ext uri="{FF2B5EF4-FFF2-40B4-BE49-F238E27FC236}">
                            <a16:creationId xmlns:a16="http://schemas.microsoft.com/office/drawing/2014/main" id="{CE529726-1F1E-460E-96AF-B84A73A37DD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08E2C6CD-AD27-4C10-A09C-C672E407D67A}"/>
              </a:ext>
            </a:extLst>
          </p:cNvPr>
          <p:cNvSpPr/>
          <p:nvPr>
            <p:custDataLst>
              <p:tags r:id="rId4"/>
            </p:custDataLst>
          </p:nvPr>
        </p:nvSpPr>
        <p:spPr bwMode="gray">
          <a:xfrm>
            <a:off x="0" y="0"/>
            <a:ext cx="158750" cy="158750"/>
          </a:xfrm>
          <a:prstGeom prst="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00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sym typeface="Open Sans Extrabold" panose="020B0906030804020204" pitchFamily="34" charset="0"/>
            </a:endParaRPr>
          </a:p>
        </p:txBody>
      </p:sp>
      <p:sp>
        <p:nvSpPr>
          <p:cNvPr id="9" name="Titel 8">
            <a:extLst>
              <a:ext uri="{FF2B5EF4-FFF2-40B4-BE49-F238E27FC236}">
                <a16:creationId xmlns:a16="http://schemas.microsoft.com/office/drawing/2014/main" id="{F02655F4-45D1-4E83-805A-72A095BBA27D}"/>
              </a:ext>
            </a:extLst>
          </p:cNvPr>
          <p:cNvSpPr>
            <a:spLocks noGrp="1"/>
          </p:cNvSpPr>
          <p:nvPr>
            <p:ph type="ctrTitle"/>
          </p:nvPr>
        </p:nvSpPr>
        <p:spPr bwMode="gray">
          <a:xfrm>
            <a:off x="614824" y="1059865"/>
            <a:ext cx="4392068" cy="1871663"/>
          </a:xfrm>
        </p:spPr>
        <p:txBody>
          <a:bodyPr/>
          <a:lstStyle/>
          <a:p>
            <a:r>
              <a:rPr lang="en-US"/>
              <a:t>Phase 3: </a:t>
            </a:r>
            <a:r>
              <a:rPr lang="en-US" err="1"/>
              <a:t>Priorization</a:t>
            </a:r>
            <a:endParaRPr lang="en-US"/>
          </a:p>
        </p:txBody>
      </p:sp>
      <p:cxnSp>
        <p:nvCxnSpPr>
          <p:cNvPr id="34" name="Straight Connector 30" descr="bold line">
            <a:extLst>
              <a:ext uri="{FF2B5EF4-FFF2-40B4-BE49-F238E27FC236}">
                <a16:creationId xmlns:a16="http://schemas.microsoft.com/office/drawing/2014/main" id="{C60A9C66-2D26-4627-BDB2-D6A2CF2A1798}"/>
              </a:ext>
            </a:extLst>
          </p:cNvPr>
          <p:cNvCxnSpPr>
            <a:cxnSpLocks/>
          </p:cNvCxnSpPr>
          <p:nvPr/>
        </p:nvCxnSpPr>
        <p:spPr bwMode="gray">
          <a:xfrm>
            <a:off x="0" y="3220105"/>
            <a:ext cx="7176120" cy="0"/>
          </a:xfrm>
          <a:prstGeom prst="line">
            <a:avLst/>
          </a:prstGeom>
          <a:ln w="38100">
            <a:solidFill>
              <a:schemeClr val="bg2">
                <a:alpha val="2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8" name="Rechteck 17">
            <a:extLst>
              <a:ext uri="{FF2B5EF4-FFF2-40B4-BE49-F238E27FC236}">
                <a16:creationId xmlns:a16="http://schemas.microsoft.com/office/drawing/2014/main" id="{76039BCF-7B87-4F83-B920-FFD0FE9F7E5F}"/>
              </a:ext>
            </a:extLst>
          </p:cNvPr>
          <p:cNvSpPr/>
          <p:nvPr/>
        </p:nvSpPr>
        <p:spPr bwMode="gray">
          <a:xfrm>
            <a:off x="1487488" y="3148097"/>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sp>
        <p:nvSpPr>
          <p:cNvPr id="43" name="Standard Text">
            <a:extLst>
              <a:ext uri="{FF2B5EF4-FFF2-40B4-BE49-F238E27FC236}">
                <a16:creationId xmlns:a16="http://schemas.microsoft.com/office/drawing/2014/main" id="{082142FE-B546-47DF-AAAF-052CC7C1089D}"/>
              </a:ext>
            </a:extLst>
          </p:cNvPr>
          <p:cNvSpPr txBox="1">
            <a:spLocks/>
          </p:cNvSpPr>
          <p:nvPr/>
        </p:nvSpPr>
        <p:spPr bwMode="gray">
          <a:xfrm>
            <a:off x="1559496" y="3724160"/>
            <a:ext cx="2520000" cy="2441689"/>
          </a:xfrm>
          <a:prstGeom prst="rect">
            <a:avLst/>
          </a:prstGeom>
        </p:spPr>
        <p:txBody>
          <a:bodyPr vert="horz" lIns="14400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dirty="0"/>
              <a:t>Short-term measures with high priority</a:t>
            </a:r>
          </a:p>
          <a:p>
            <a:r>
              <a:rPr lang="en-US" dirty="0"/>
              <a:t>Measures to defend against </a:t>
            </a:r>
            <a:r>
              <a:rPr lang="en-US" dirty="0">
                <a:solidFill>
                  <a:schemeClr val="tx2"/>
                </a:solidFill>
              </a:rPr>
              <a:t>“harvest now - decrypt later” attacks</a:t>
            </a:r>
            <a:r>
              <a:rPr lang="en-US" dirty="0"/>
              <a:t>.</a:t>
            </a:r>
          </a:p>
          <a:p>
            <a:r>
              <a:rPr lang="en-US" dirty="0"/>
              <a:t>Increasing the size of symmetric keys (e.g., AES-256)</a:t>
            </a:r>
          </a:p>
        </p:txBody>
      </p:sp>
      <p:grpSp>
        <p:nvGrpSpPr>
          <p:cNvPr id="5" name="Gruppieren 4">
            <a:extLst>
              <a:ext uri="{FF2B5EF4-FFF2-40B4-BE49-F238E27FC236}">
                <a16:creationId xmlns:a16="http://schemas.microsoft.com/office/drawing/2014/main" id="{AB3AC7FD-9A63-4364-8F3B-54312025BECD}"/>
              </a:ext>
            </a:extLst>
          </p:cNvPr>
          <p:cNvGrpSpPr/>
          <p:nvPr/>
        </p:nvGrpSpPr>
        <p:grpSpPr bwMode="gray">
          <a:xfrm>
            <a:off x="1559496" y="3292113"/>
            <a:ext cx="0" cy="1008048"/>
            <a:chOff x="1559496" y="3429000"/>
            <a:chExt cx="0" cy="1008048"/>
          </a:xfrm>
        </p:grpSpPr>
        <p:cxnSp>
          <p:nvCxnSpPr>
            <p:cNvPr id="68" name="Straight Connector 30">
              <a:extLst>
                <a:ext uri="{FF2B5EF4-FFF2-40B4-BE49-F238E27FC236}">
                  <a16:creationId xmlns:a16="http://schemas.microsoft.com/office/drawing/2014/main" id="{3C52A98A-FEF0-4F73-AF6D-E34A646F9FAC}"/>
                </a:ext>
                <a:ext uri="{C183D7F6-B498-43B3-948B-1728B52AA6E4}">
                  <adec:decorative xmlns:adec="http://schemas.microsoft.com/office/drawing/2017/decorative" val="1"/>
                </a:ext>
              </a:extLst>
            </p:cNvPr>
            <p:cNvCxnSpPr>
              <a:cxnSpLocks/>
            </p:cNvCxnSpPr>
            <p:nvPr/>
          </p:nvCxnSpPr>
          <p:spPr bwMode="gray">
            <a:xfrm flipV="1">
              <a:off x="1559496" y="386104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Connector 30">
              <a:extLst>
                <a:ext uri="{FF2B5EF4-FFF2-40B4-BE49-F238E27FC236}">
                  <a16:creationId xmlns:a16="http://schemas.microsoft.com/office/drawing/2014/main" id="{92F28C93-D4D0-4CF6-812F-7488EEBB3965}"/>
                </a:ext>
                <a:ext uri="{C183D7F6-B498-43B3-948B-1728B52AA6E4}">
                  <adec:decorative xmlns:adec="http://schemas.microsoft.com/office/drawing/2017/decorative" val="1"/>
                </a:ext>
              </a:extLst>
            </p:cNvPr>
            <p:cNvCxnSpPr>
              <a:cxnSpLocks/>
            </p:cNvCxnSpPr>
            <p:nvPr/>
          </p:nvCxnSpPr>
          <p:spPr bwMode="gray">
            <a:xfrm flipV="1">
              <a:off x="1559496" y="3429000"/>
              <a:ext cx="0" cy="432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
        <p:nvSpPr>
          <p:cNvPr id="70" name="Rechteck 69">
            <a:extLst>
              <a:ext uri="{FF2B5EF4-FFF2-40B4-BE49-F238E27FC236}">
                <a16:creationId xmlns:a16="http://schemas.microsoft.com/office/drawing/2014/main" id="{EF60BC99-BB67-4EB5-9BA6-0F3BCBED8115}"/>
              </a:ext>
            </a:extLst>
          </p:cNvPr>
          <p:cNvSpPr/>
          <p:nvPr/>
        </p:nvSpPr>
        <p:spPr bwMode="gray">
          <a:xfrm>
            <a:off x="4295800" y="3148097"/>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sp>
        <p:nvSpPr>
          <p:cNvPr id="71" name="Standard Text">
            <a:extLst>
              <a:ext uri="{FF2B5EF4-FFF2-40B4-BE49-F238E27FC236}">
                <a16:creationId xmlns:a16="http://schemas.microsoft.com/office/drawing/2014/main" id="{95BEE700-DB7B-43F7-A824-177E390F9439}"/>
              </a:ext>
            </a:extLst>
          </p:cNvPr>
          <p:cNvSpPr txBox="1">
            <a:spLocks/>
          </p:cNvSpPr>
          <p:nvPr/>
        </p:nvSpPr>
        <p:spPr bwMode="gray">
          <a:xfrm>
            <a:off x="4367807" y="3724160"/>
            <a:ext cx="2564617" cy="2441689"/>
          </a:xfrm>
          <a:prstGeom prst="rect">
            <a:avLst/>
          </a:prstGeom>
        </p:spPr>
        <p:txBody>
          <a:bodyPr vert="horz" lIns="14400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dirty="0"/>
              <a:t>Medium-term measures with medium priority</a:t>
            </a:r>
          </a:p>
          <a:p>
            <a:r>
              <a:rPr lang="en-US" dirty="0"/>
              <a:t>Measures to migrate cryptography in view of the </a:t>
            </a:r>
            <a:r>
              <a:rPr lang="en-US" dirty="0">
                <a:solidFill>
                  <a:schemeClr val="tx2"/>
                </a:solidFill>
              </a:rPr>
              <a:t>“Q-Day”</a:t>
            </a:r>
            <a:r>
              <a:rPr lang="en-US" dirty="0"/>
              <a:t>.</a:t>
            </a:r>
          </a:p>
          <a:p>
            <a:r>
              <a:rPr lang="en-US" dirty="0"/>
              <a:t>Use of hybrid certificates.</a:t>
            </a:r>
          </a:p>
        </p:txBody>
      </p:sp>
      <p:grpSp>
        <p:nvGrpSpPr>
          <p:cNvPr id="8" name="Gruppieren 7">
            <a:extLst>
              <a:ext uri="{FF2B5EF4-FFF2-40B4-BE49-F238E27FC236}">
                <a16:creationId xmlns:a16="http://schemas.microsoft.com/office/drawing/2014/main" id="{21FB5FBB-00BD-41BF-8087-72C59F47CD5F}"/>
              </a:ext>
            </a:extLst>
          </p:cNvPr>
          <p:cNvGrpSpPr/>
          <p:nvPr/>
        </p:nvGrpSpPr>
        <p:grpSpPr bwMode="gray">
          <a:xfrm>
            <a:off x="4367808" y="3292113"/>
            <a:ext cx="0" cy="1008048"/>
            <a:chOff x="4367808" y="3429000"/>
            <a:chExt cx="0" cy="1008048"/>
          </a:xfrm>
        </p:grpSpPr>
        <p:cxnSp>
          <p:nvCxnSpPr>
            <p:cNvPr id="72" name="Straight Connector 30">
              <a:extLst>
                <a:ext uri="{FF2B5EF4-FFF2-40B4-BE49-F238E27FC236}">
                  <a16:creationId xmlns:a16="http://schemas.microsoft.com/office/drawing/2014/main" id="{C7DFC420-7BAA-4341-9C79-827441D00470}"/>
                </a:ext>
                <a:ext uri="{C183D7F6-B498-43B3-948B-1728B52AA6E4}">
                  <adec:decorative xmlns:adec="http://schemas.microsoft.com/office/drawing/2017/decorative" val="1"/>
                </a:ext>
              </a:extLst>
            </p:cNvPr>
            <p:cNvCxnSpPr>
              <a:cxnSpLocks/>
            </p:cNvCxnSpPr>
            <p:nvPr/>
          </p:nvCxnSpPr>
          <p:spPr bwMode="gray">
            <a:xfrm flipV="1">
              <a:off x="4367808" y="386104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Straight Connector 30">
              <a:extLst>
                <a:ext uri="{FF2B5EF4-FFF2-40B4-BE49-F238E27FC236}">
                  <a16:creationId xmlns:a16="http://schemas.microsoft.com/office/drawing/2014/main" id="{3C3AA396-9BE6-497F-BC4D-230B7F9FD94A}"/>
                </a:ext>
                <a:ext uri="{C183D7F6-B498-43B3-948B-1728B52AA6E4}">
                  <adec:decorative xmlns:adec="http://schemas.microsoft.com/office/drawing/2017/decorative" val="1"/>
                </a:ext>
              </a:extLst>
            </p:cNvPr>
            <p:cNvCxnSpPr>
              <a:cxnSpLocks/>
            </p:cNvCxnSpPr>
            <p:nvPr/>
          </p:nvCxnSpPr>
          <p:spPr bwMode="gray">
            <a:xfrm flipV="1">
              <a:off x="4367808" y="3429000"/>
              <a:ext cx="0" cy="432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
        <p:nvSpPr>
          <p:cNvPr id="74" name="Rechteck 73">
            <a:extLst>
              <a:ext uri="{FF2B5EF4-FFF2-40B4-BE49-F238E27FC236}">
                <a16:creationId xmlns:a16="http://schemas.microsoft.com/office/drawing/2014/main" id="{370879EA-74E9-4F56-AD72-1CBD207A8A30}"/>
              </a:ext>
            </a:extLst>
          </p:cNvPr>
          <p:cNvSpPr/>
          <p:nvPr/>
        </p:nvSpPr>
        <p:spPr bwMode="gray">
          <a:xfrm>
            <a:off x="7104392" y="3148097"/>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sp>
        <p:nvSpPr>
          <p:cNvPr id="75" name="Standard Text">
            <a:extLst>
              <a:ext uri="{FF2B5EF4-FFF2-40B4-BE49-F238E27FC236}">
                <a16:creationId xmlns:a16="http://schemas.microsoft.com/office/drawing/2014/main" id="{7C6B5A46-5BFF-480F-BAC5-C1BDE8D8EC9A}"/>
              </a:ext>
            </a:extLst>
          </p:cNvPr>
          <p:cNvSpPr txBox="1">
            <a:spLocks/>
          </p:cNvSpPr>
          <p:nvPr/>
        </p:nvSpPr>
        <p:spPr bwMode="gray">
          <a:xfrm>
            <a:off x="7176400" y="3724160"/>
            <a:ext cx="2520000" cy="2441689"/>
          </a:xfrm>
          <a:prstGeom prst="rect">
            <a:avLst/>
          </a:prstGeom>
        </p:spPr>
        <p:txBody>
          <a:bodyPr vert="horz" lIns="14400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dirty="0"/>
              <a:t>Long-term measures with low priority</a:t>
            </a:r>
          </a:p>
          <a:p>
            <a:r>
              <a:rPr lang="en-US" dirty="0"/>
              <a:t>Measures that are useful for achieving a </a:t>
            </a:r>
            <a:r>
              <a:rPr lang="en-US" dirty="0">
                <a:solidFill>
                  <a:schemeClr val="tx2"/>
                </a:solidFill>
              </a:rPr>
              <a:t>post-quantum target architecture</a:t>
            </a:r>
            <a:r>
              <a:rPr lang="en-US" dirty="0"/>
              <a:t>.</a:t>
            </a:r>
            <a:br>
              <a:rPr lang="en-US" dirty="0"/>
            </a:br>
            <a:r>
              <a:rPr lang="en-US" dirty="0"/>
              <a:t>Impact on long-term roadmap.</a:t>
            </a:r>
          </a:p>
        </p:txBody>
      </p:sp>
      <p:grpSp>
        <p:nvGrpSpPr>
          <p:cNvPr id="10" name="Gruppieren 9">
            <a:extLst>
              <a:ext uri="{FF2B5EF4-FFF2-40B4-BE49-F238E27FC236}">
                <a16:creationId xmlns:a16="http://schemas.microsoft.com/office/drawing/2014/main" id="{D2598E28-CA6A-468D-BE6B-A13FC5CCFA31}"/>
              </a:ext>
            </a:extLst>
          </p:cNvPr>
          <p:cNvGrpSpPr/>
          <p:nvPr/>
        </p:nvGrpSpPr>
        <p:grpSpPr bwMode="gray">
          <a:xfrm>
            <a:off x="7176400" y="3292113"/>
            <a:ext cx="0" cy="1008048"/>
            <a:chOff x="7176400" y="3429000"/>
            <a:chExt cx="0" cy="1008048"/>
          </a:xfrm>
        </p:grpSpPr>
        <p:cxnSp>
          <p:nvCxnSpPr>
            <p:cNvPr id="76" name="Straight Connector 30">
              <a:extLst>
                <a:ext uri="{FF2B5EF4-FFF2-40B4-BE49-F238E27FC236}">
                  <a16:creationId xmlns:a16="http://schemas.microsoft.com/office/drawing/2014/main" id="{8B7EF1BE-C8EA-433D-81E5-3672FD5D4DB1}"/>
                </a:ext>
                <a:ext uri="{C183D7F6-B498-43B3-948B-1728B52AA6E4}">
                  <adec:decorative xmlns:adec="http://schemas.microsoft.com/office/drawing/2017/decorative" val="1"/>
                </a:ext>
              </a:extLst>
            </p:cNvPr>
            <p:cNvCxnSpPr>
              <a:cxnSpLocks/>
            </p:cNvCxnSpPr>
            <p:nvPr/>
          </p:nvCxnSpPr>
          <p:spPr bwMode="gray">
            <a:xfrm flipV="1">
              <a:off x="7176400" y="386104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30">
              <a:extLst>
                <a:ext uri="{FF2B5EF4-FFF2-40B4-BE49-F238E27FC236}">
                  <a16:creationId xmlns:a16="http://schemas.microsoft.com/office/drawing/2014/main" id="{670ECC1C-3BFC-4D3E-ACA5-7F491CFADF14}"/>
                </a:ext>
                <a:ext uri="{C183D7F6-B498-43B3-948B-1728B52AA6E4}">
                  <adec:decorative xmlns:adec="http://schemas.microsoft.com/office/drawing/2017/decorative" val="1"/>
                </a:ext>
              </a:extLst>
            </p:cNvPr>
            <p:cNvCxnSpPr>
              <a:cxnSpLocks/>
            </p:cNvCxnSpPr>
            <p:nvPr/>
          </p:nvCxnSpPr>
          <p:spPr bwMode="gray">
            <a:xfrm flipV="1">
              <a:off x="7176400" y="3429000"/>
              <a:ext cx="0" cy="432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uppieren 99">
            <a:extLst>
              <a:ext uri="{FF2B5EF4-FFF2-40B4-BE49-F238E27FC236}">
                <a16:creationId xmlns:a16="http://schemas.microsoft.com/office/drawing/2014/main" id="{96E00486-66BC-40C9-BB04-48EF76E90B34}"/>
              </a:ext>
              <a:ext uri="{C183D7F6-B498-43B3-948B-1728B52AA6E4}">
                <adec:decorative xmlns:adec="http://schemas.microsoft.com/office/drawing/2017/decorative" val="1"/>
              </a:ext>
            </a:extLst>
          </p:cNvPr>
          <p:cNvGrpSpPr/>
          <p:nvPr/>
        </p:nvGrpSpPr>
        <p:grpSpPr bwMode="gray">
          <a:xfrm>
            <a:off x="7680175" y="-3051720"/>
            <a:ext cx="6984777" cy="6984777"/>
            <a:chOff x="5944242" y="4834696"/>
            <a:chExt cx="5699939" cy="5699939"/>
          </a:xfrm>
        </p:grpSpPr>
        <p:sp>
          <p:nvSpPr>
            <p:cNvPr id="101" name="Ellipse 100">
              <a:extLst>
                <a:ext uri="{FF2B5EF4-FFF2-40B4-BE49-F238E27FC236}">
                  <a16:creationId xmlns:a16="http://schemas.microsoft.com/office/drawing/2014/main" id="{DFBD7D82-A5D4-453C-930D-B4000A1F26B8}"/>
                </a:ext>
              </a:extLst>
            </p:cNvPr>
            <p:cNvSpPr/>
            <p:nvPr/>
          </p:nvSpPr>
          <p:spPr bwMode="gray">
            <a:xfrm>
              <a:off x="6887488" y="6002708"/>
              <a:ext cx="4296877" cy="4296877"/>
            </a:xfrm>
            <a:prstGeom prst="ellipse">
              <a:avLst/>
            </a:prstGeom>
            <a:noFill/>
            <a:ln w="12700">
              <a:solidFill>
                <a:srgbClr val="D9D9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Ellipse 101">
              <a:extLst>
                <a:ext uri="{FF2B5EF4-FFF2-40B4-BE49-F238E27FC236}">
                  <a16:creationId xmlns:a16="http://schemas.microsoft.com/office/drawing/2014/main" id="{55A1B819-525E-44F8-AB9C-5950ABB9A975}"/>
                </a:ext>
              </a:extLst>
            </p:cNvPr>
            <p:cNvSpPr/>
            <p:nvPr/>
          </p:nvSpPr>
          <p:spPr bwMode="gray">
            <a:xfrm>
              <a:off x="5944242" y="4834696"/>
              <a:ext cx="5699939" cy="5699939"/>
            </a:xfrm>
            <a:prstGeom prst="ellipse">
              <a:avLst/>
            </a:prstGeom>
            <a:noFill/>
            <a:ln w="127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Ellipse 102">
            <a:extLst>
              <a:ext uri="{FF2B5EF4-FFF2-40B4-BE49-F238E27FC236}">
                <a16:creationId xmlns:a16="http://schemas.microsoft.com/office/drawing/2014/main" id="{F7836953-EFA8-4BBA-B936-E30A5F8170D4}"/>
              </a:ext>
              <a:ext uri="{C183D7F6-B498-43B3-948B-1728B52AA6E4}">
                <adec:decorative xmlns:adec="http://schemas.microsoft.com/office/drawing/2017/decorative" val="1"/>
              </a:ext>
            </a:extLst>
          </p:cNvPr>
          <p:cNvSpPr/>
          <p:nvPr/>
        </p:nvSpPr>
        <p:spPr bwMode="gray">
          <a:xfrm>
            <a:off x="7680175" y="-3051720"/>
            <a:ext cx="6984777" cy="6984777"/>
          </a:xfrm>
          <a:prstGeom prst="ellipse">
            <a:avLst/>
          </a:prstGeom>
          <a:noFill/>
          <a:ln w="12700">
            <a:solidFill>
              <a:srgbClr val="8CD9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uppieren 77">
            <a:extLst>
              <a:ext uri="{FF2B5EF4-FFF2-40B4-BE49-F238E27FC236}">
                <a16:creationId xmlns:a16="http://schemas.microsoft.com/office/drawing/2014/main" id="{68940D33-0C33-4108-A8D7-DE85DBE1D541}"/>
              </a:ext>
            </a:extLst>
          </p:cNvPr>
          <p:cNvGrpSpPr>
            <a:grpSpLocks noChangeAspect="1"/>
          </p:cNvGrpSpPr>
          <p:nvPr/>
        </p:nvGrpSpPr>
        <p:grpSpPr bwMode="gray">
          <a:xfrm>
            <a:off x="10344608" y="548680"/>
            <a:ext cx="1224000" cy="1224000"/>
            <a:chOff x="7005638" y="6053584"/>
            <a:chExt cx="723900" cy="723900"/>
          </a:xfrm>
          <a:solidFill>
            <a:schemeClr val="tx2"/>
          </a:solidFill>
        </p:grpSpPr>
        <p:sp>
          <p:nvSpPr>
            <p:cNvPr id="79" name="Freihandform: Form 78">
              <a:extLst>
                <a:ext uri="{FF2B5EF4-FFF2-40B4-BE49-F238E27FC236}">
                  <a16:creationId xmlns:a16="http://schemas.microsoft.com/office/drawing/2014/main" id="{0C92EFAA-848D-49E7-A4D1-23A06F62B1E8}"/>
                </a:ext>
              </a:extLst>
            </p:cNvPr>
            <p:cNvSpPr/>
            <p:nvPr/>
          </p:nvSpPr>
          <p:spPr bwMode="gray">
            <a:xfrm>
              <a:off x="7005638" y="6053584"/>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685800 h 723900"/>
                <a:gd name="connsiteX6" fmla="*/ 38100 w 723900"/>
                <a:gd name="connsiteY6" fmla="*/ 361950 h 723900"/>
                <a:gd name="connsiteX7" fmla="*/ 361950 w 723900"/>
                <a:gd name="connsiteY7" fmla="*/ 38100 h 723900"/>
                <a:gd name="connsiteX8" fmla="*/ 492443 w 723900"/>
                <a:gd name="connsiteY8" fmla="*/ 65723 h 723900"/>
                <a:gd name="connsiteX9" fmla="*/ 461963 w 723900"/>
                <a:gd name="connsiteY9" fmla="*/ 90488 h 723900"/>
                <a:gd name="connsiteX10" fmla="*/ 449580 w 723900"/>
                <a:gd name="connsiteY10" fmla="*/ 95250 h 723900"/>
                <a:gd name="connsiteX11" fmla="*/ 431483 w 723900"/>
                <a:gd name="connsiteY11" fmla="*/ 95250 h 723900"/>
                <a:gd name="connsiteX12" fmla="*/ 424815 w 723900"/>
                <a:gd name="connsiteY12" fmla="*/ 94298 h 723900"/>
                <a:gd name="connsiteX13" fmla="*/ 351473 w 723900"/>
                <a:gd name="connsiteY13" fmla="*/ 66675 h 723900"/>
                <a:gd name="connsiteX14" fmla="*/ 265748 w 723900"/>
                <a:gd name="connsiteY14" fmla="*/ 95250 h 723900"/>
                <a:gd name="connsiteX15" fmla="*/ 274320 w 723900"/>
                <a:gd name="connsiteY15" fmla="*/ 123825 h 723900"/>
                <a:gd name="connsiteX16" fmla="*/ 276225 w 723900"/>
                <a:gd name="connsiteY16" fmla="*/ 123825 h 723900"/>
                <a:gd name="connsiteX17" fmla="*/ 302895 w 723900"/>
                <a:gd name="connsiteY17" fmla="*/ 123825 h 723900"/>
                <a:gd name="connsiteX18" fmla="*/ 319088 w 723900"/>
                <a:gd name="connsiteY18" fmla="*/ 115253 h 723900"/>
                <a:gd name="connsiteX19" fmla="*/ 329565 w 723900"/>
                <a:gd name="connsiteY19" fmla="*/ 99060 h 723900"/>
                <a:gd name="connsiteX20" fmla="*/ 337185 w 723900"/>
                <a:gd name="connsiteY20" fmla="*/ 95250 h 723900"/>
                <a:gd name="connsiteX21" fmla="*/ 352425 w 723900"/>
                <a:gd name="connsiteY21" fmla="*/ 95250 h 723900"/>
                <a:gd name="connsiteX22" fmla="*/ 332423 w 723900"/>
                <a:gd name="connsiteY22" fmla="*/ 128588 h 723900"/>
                <a:gd name="connsiteX23" fmla="*/ 307658 w 723900"/>
                <a:gd name="connsiteY23" fmla="*/ 142875 h 723900"/>
                <a:gd name="connsiteX24" fmla="*/ 281940 w 723900"/>
                <a:gd name="connsiteY24" fmla="*/ 142875 h 723900"/>
                <a:gd name="connsiteX25" fmla="*/ 271463 w 723900"/>
                <a:gd name="connsiteY25" fmla="*/ 145733 h 723900"/>
                <a:gd name="connsiteX26" fmla="*/ 247650 w 723900"/>
                <a:gd name="connsiteY26" fmla="*/ 161925 h 723900"/>
                <a:gd name="connsiteX27" fmla="*/ 228600 w 723900"/>
                <a:gd name="connsiteY27" fmla="*/ 161925 h 723900"/>
                <a:gd name="connsiteX28" fmla="*/ 219075 w 723900"/>
                <a:gd name="connsiteY28" fmla="*/ 171450 h 723900"/>
                <a:gd name="connsiteX29" fmla="*/ 219075 w 723900"/>
                <a:gd name="connsiteY29" fmla="*/ 180975 h 723900"/>
                <a:gd name="connsiteX30" fmla="*/ 209550 w 723900"/>
                <a:gd name="connsiteY30" fmla="*/ 190500 h 723900"/>
                <a:gd name="connsiteX31" fmla="*/ 200978 w 723900"/>
                <a:gd name="connsiteY31" fmla="*/ 190500 h 723900"/>
                <a:gd name="connsiteX32" fmla="*/ 184785 w 723900"/>
                <a:gd name="connsiteY32" fmla="*/ 199073 h 723900"/>
                <a:gd name="connsiteX33" fmla="*/ 173355 w 723900"/>
                <a:gd name="connsiteY33" fmla="*/ 217170 h 723900"/>
                <a:gd name="connsiteX34" fmla="*/ 171450 w 723900"/>
                <a:gd name="connsiteY34" fmla="*/ 222885 h 723900"/>
                <a:gd name="connsiteX35" fmla="*/ 171450 w 723900"/>
                <a:gd name="connsiteY35" fmla="*/ 228600 h 723900"/>
                <a:gd name="connsiteX36" fmla="*/ 180975 w 723900"/>
                <a:gd name="connsiteY36" fmla="*/ 238125 h 723900"/>
                <a:gd name="connsiteX37" fmla="*/ 215265 w 723900"/>
                <a:gd name="connsiteY37" fmla="*/ 238125 h 723900"/>
                <a:gd name="connsiteX38" fmla="*/ 221933 w 723900"/>
                <a:gd name="connsiteY38" fmla="*/ 235268 h 723900"/>
                <a:gd name="connsiteX39" fmla="*/ 251460 w 723900"/>
                <a:gd name="connsiteY39" fmla="*/ 205740 h 723900"/>
                <a:gd name="connsiteX40" fmla="*/ 264795 w 723900"/>
                <a:gd name="connsiteY40" fmla="*/ 200025 h 723900"/>
                <a:gd name="connsiteX41" fmla="*/ 268605 w 723900"/>
                <a:gd name="connsiteY41" fmla="*/ 200025 h 723900"/>
                <a:gd name="connsiteX42" fmla="*/ 278130 w 723900"/>
                <a:gd name="connsiteY42" fmla="*/ 207645 h 723900"/>
                <a:gd name="connsiteX43" fmla="*/ 283845 w 723900"/>
                <a:gd name="connsiteY43" fmla="*/ 231458 h 723900"/>
                <a:gd name="connsiteX44" fmla="*/ 293370 w 723900"/>
                <a:gd name="connsiteY44" fmla="*/ 239077 h 723900"/>
                <a:gd name="connsiteX45" fmla="*/ 295275 w 723900"/>
                <a:gd name="connsiteY45" fmla="*/ 239077 h 723900"/>
                <a:gd name="connsiteX46" fmla="*/ 304800 w 723900"/>
                <a:gd name="connsiteY46" fmla="*/ 229552 h 723900"/>
                <a:gd name="connsiteX47" fmla="*/ 304800 w 723900"/>
                <a:gd name="connsiteY47" fmla="*/ 204788 h 723900"/>
                <a:gd name="connsiteX48" fmla="*/ 307658 w 723900"/>
                <a:gd name="connsiteY48" fmla="*/ 198120 h 723900"/>
                <a:gd name="connsiteX49" fmla="*/ 314325 w 723900"/>
                <a:gd name="connsiteY49" fmla="*/ 190500 h 723900"/>
                <a:gd name="connsiteX50" fmla="*/ 321945 w 723900"/>
                <a:gd name="connsiteY50" fmla="*/ 212408 h 723900"/>
                <a:gd name="connsiteX51" fmla="*/ 330518 w 723900"/>
                <a:gd name="connsiteY51" fmla="*/ 219075 h 723900"/>
                <a:gd name="connsiteX52" fmla="*/ 339090 w 723900"/>
                <a:gd name="connsiteY52" fmla="*/ 219075 h 723900"/>
                <a:gd name="connsiteX53" fmla="*/ 345758 w 723900"/>
                <a:gd name="connsiteY53" fmla="*/ 216218 h 723900"/>
                <a:gd name="connsiteX54" fmla="*/ 349568 w 723900"/>
                <a:gd name="connsiteY54" fmla="*/ 212408 h 723900"/>
                <a:gd name="connsiteX55" fmla="*/ 356235 w 723900"/>
                <a:gd name="connsiteY55" fmla="*/ 209550 h 723900"/>
                <a:gd name="connsiteX56" fmla="*/ 361950 w 723900"/>
                <a:gd name="connsiteY56" fmla="*/ 209550 h 723900"/>
                <a:gd name="connsiteX57" fmla="*/ 371475 w 723900"/>
                <a:gd name="connsiteY57" fmla="*/ 219075 h 723900"/>
                <a:gd name="connsiteX58" fmla="*/ 371475 w 723900"/>
                <a:gd name="connsiteY58" fmla="*/ 228600 h 723900"/>
                <a:gd name="connsiteX59" fmla="*/ 381000 w 723900"/>
                <a:gd name="connsiteY59" fmla="*/ 238125 h 723900"/>
                <a:gd name="connsiteX60" fmla="*/ 415290 w 723900"/>
                <a:gd name="connsiteY60" fmla="*/ 238125 h 723900"/>
                <a:gd name="connsiteX61" fmla="*/ 423863 w 723900"/>
                <a:gd name="connsiteY61" fmla="*/ 250508 h 723900"/>
                <a:gd name="connsiteX62" fmla="*/ 421005 w 723900"/>
                <a:gd name="connsiteY62" fmla="*/ 259080 h 723900"/>
                <a:gd name="connsiteX63" fmla="*/ 410528 w 723900"/>
                <a:gd name="connsiteY63" fmla="*/ 265748 h 723900"/>
                <a:gd name="connsiteX64" fmla="*/ 364808 w 723900"/>
                <a:gd name="connsiteY64" fmla="*/ 258127 h 723900"/>
                <a:gd name="connsiteX65" fmla="*/ 358140 w 723900"/>
                <a:gd name="connsiteY65" fmla="*/ 258127 h 723900"/>
                <a:gd name="connsiteX66" fmla="*/ 319088 w 723900"/>
                <a:gd name="connsiteY66" fmla="*/ 265748 h 723900"/>
                <a:gd name="connsiteX67" fmla="*/ 308610 w 723900"/>
                <a:gd name="connsiteY67" fmla="*/ 264795 h 723900"/>
                <a:gd name="connsiteX68" fmla="*/ 247650 w 723900"/>
                <a:gd name="connsiteY68" fmla="*/ 247650 h 723900"/>
                <a:gd name="connsiteX69" fmla="*/ 133350 w 723900"/>
                <a:gd name="connsiteY69" fmla="*/ 352425 h 723900"/>
                <a:gd name="connsiteX70" fmla="*/ 190500 w 723900"/>
                <a:gd name="connsiteY70" fmla="*/ 419100 h 723900"/>
                <a:gd name="connsiteX71" fmla="*/ 285750 w 723900"/>
                <a:gd name="connsiteY71" fmla="*/ 495300 h 723900"/>
                <a:gd name="connsiteX72" fmla="*/ 285750 w 723900"/>
                <a:gd name="connsiteY72" fmla="*/ 554355 h 723900"/>
                <a:gd name="connsiteX73" fmla="*/ 297180 w 723900"/>
                <a:gd name="connsiteY73" fmla="*/ 584835 h 723900"/>
                <a:gd name="connsiteX74" fmla="*/ 324803 w 723900"/>
                <a:gd name="connsiteY74" fmla="*/ 618173 h 723900"/>
                <a:gd name="connsiteX75" fmla="*/ 346710 w 723900"/>
                <a:gd name="connsiteY75" fmla="*/ 628650 h 723900"/>
                <a:gd name="connsiteX76" fmla="*/ 369570 w 723900"/>
                <a:gd name="connsiteY76" fmla="*/ 628650 h 723900"/>
                <a:gd name="connsiteX77" fmla="*/ 389573 w 723900"/>
                <a:gd name="connsiteY77" fmla="*/ 620078 h 723900"/>
                <a:gd name="connsiteX78" fmla="*/ 412433 w 723900"/>
                <a:gd name="connsiteY78" fmla="*/ 597218 h 723900"/>
                <a:gd name="connsiteX79" fmla="*/ 422910 w 723900"/>
                <a:gd name="connsiteY79" fmla="*/ 581978 h 723900"/>
                <a:gd name="connsiteX80" fmla="*/ 441960 w 723900"/>
                <a:gd name="connsiteY80" fmla="*/ 542925 h 723900"/>
                <a:gd name="connsiteX81" fmla="*/ 446723 w 723900"/>
                <a:gd name="connsiteY81" fmla="*/ 521970 h 723900"/>
                <a:gd name="connsiteX82" fmla="*/ 446723 w 723900"/>
                <a:gd name="connsiteY82" fmla="*/ 478155 h 723900"/>
                <a:gd name="connsiteX83" fmla="*/ 455295 w 723900"/>
                <a:gd name="connsiteY83" fmla="*/ 458153 h 723900"/>
                <a:gd name="connsiteX84" fmla="*/ 505778 w 723900"/>
                <a:gd name="connsiteY84" fmla="*/ 407670 h 723900"/>
                <a:gd name="connsiteX85" fmla="*/ 504825 w 723900"/>
                <a:gd name="connsiteY85" fmla="*/ 393383 h 723900"/>
                <a:gd name="connsiteX86" fmla="*/ 416243 w 723900"/>
                <a:gd name="connsiteY86" fmla="*/ 300038 h 723900"/>
                <a:gd name="connsiteX87" fmla="*/ 424815 w 723900"/>
                <a:gd name="connsiteY87" fmla="*/ 285750 h 723900"/>
                <a:gd name="connsiteX88" fmla="*/ 428625 w 723900"/>
                <a:gd name="connsiteY88" fmla="*/ 285750 h 723900"/>
                <a:gd name="connsiteX89" fmla="*/ 482918 w 723900"/>
                <a:gd name="connsiteY89" fmla="*/ 356235 h 723900"/>
                <a:gd name="connsiteX90" fmla="*/ 510540 w 723900"/>
                <a:gd name="connsiteY90" fmla="*/ 359093 h 723900"/>
                <a:gd name="connsiteX91" fmla="*/ 541973 w 723900"/>
                <a:gd name="connsiteY91" fmla="*/ 332423 h 723900"/>
                <a:gd name="connsiteX92" fmla="*/ 541020 w 723900"/>
                <a:gd name="connsiteY92" fmla="*/ 317183 h 723900"/>
                <a:gd name="connsiteX93" fmla="*/ 512445 w 723900"/>
                <a:gd name="connsiteY93" fmla="*/ 300038 h 723900"/>
                <a:gd name="connsiteX94" fmla="*/ 508635 w 723900"/>
                <a:gd name="connsiteY94" fmla="*/ 287655 h 723900"/>
                <a:gd name="connsiteX95" fmla="*/ 509588 w 723900"/>
                <a:gd name="connsiteY95" fmla="*/ 285750 h 723900"/>
                <a:gd name="connsiteX96" fmla="*/ 522923 w 723900"/>
                <a:gd name="connsiteY96" fmla="*/ 281940 h 723900"/>
                <a:gd name="connsiteX97" fmla="*/ 557213 w 723900"/>
                <a:gd name="connsiteY97" fmla="*/ 302895 h 723900"/>
                <a:gd name="connsiteX98" fmla="*/ 566738 w 723900"/>
                <a:gd name="connsiteY98" fmla="*/ 305753 h 723900"/>
                <a:gd name="connsiteX99" fmla="*/ 577215 w 723900"/>
                <a:gd name="connsiteY99" fmla="*/ 305753 h 723900"/>
                <a:gd name="connsiteX100" fmla="*/ 594360 w 723900"/>
                <a:gd name="connsiteY100" fmla="*/ 317183 h 723900"/>
                <a:gd name="connsiteX101" fmla="*/ 621983 w 723900"/>
                <a:gd name="connsiteY101" fmla="*/ 380048 h 723900"/>
                <a:gd name="connsiteX102" fmla="*/ 639128 w 723900"/>
                <a:gd name="connsiteY102" fmla="*/ 391478 h 723900"/>
                <a:gd name="connsiteX103" fmla="*/ 639128 w 723900"/>
                <a:gd name="connsiteY103" fmla="*/ 391478 h 723900"/>
                <a:gd name="connsiteX104" fmla="*/ 655320 w 723900"/>
                <a:gd name="connsiteY104" fmla="*/ 375285 h 723900"/>
                <a:gd name="connsiteX105" fmla="*/ 655320 w 723900"/>
                <a:gd name="connsiteY105" fmla="*/ 348615 h 723900"/>
                <a:gd name="connsiteX106" fmla="*/ 659130 w 723900"/>
                <a:gd name="connsiteY106" fmla="*/ 340995 h 723900"/>
                <a:gd name="connsiteX107" fmla="*/ 681038 w 723900"/>
                <a:gd name="connsiteY107" fmla="*/ 323850 h 723900"/>
                <a:gd name="connsiteX108" fmla="*/ 683895 w 723900"/>
                <a:gd name="connsiteY108" fmla="*/ 362903 h 723900"/>
                <a:gd name="connsiteX109" fmla="*/ 361950 w 723900"/>
                <a:gd name="connsiteY109" fmla="*/ 6858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685800"/>
                  </a:moveTo>
                  <a:cubicBezTo>
                    <a:pt x="183833" y="685800"/>
                    <a:pt x="38100" y="540068"/>
                    <a:pt x="38100" y="361950"/>
                  </a:cubicBezTo>
                  <a:cubicBezTo>
                    <a:pt x="38100" y="183833"/>
                    <a:pt x="183833" y="38100"/>
                    <a:pt x="361950" y="38100"/>
                  </a:cubicBezTo>
                  <a:cubicBezTo>
                    <a:pt x="408623" y="38100"/>
                    <a:pt x="452438" y="47625"/>
                    <a:pt x="492443" y="65723"/>
                  </a:cubicBezTo>
                  <a:lnTo>
                    <a:pt x="461963" y="90488"/>
                  </a:lnTo>
                  <a:cubicBezTo>
                    <a:pt x="458153" y="93345"/>
                    <a:pt x="454343" y="95250"/>
                    <a:pt x="449580" y="95250"/>
                  </a:cubicBezTo>
                  <a:lnTo>
                    <a:pt x="431483" y="95250"/>
                  </a:lnTo>
                  <a:cubicBezTo>
                    <a:pt x="429578" y="95250"/>
                    <a:pt x="426720" y="95250"/>
                    <a:pt x="424815" y="94298"/>
                  </a:cubicBezTo>
                  <a:cubicBezTo>
                    <a:pt x="424815" y="94298"/>
                    <a:pt x="378143" y="66675"/>
                    <a:pt x="351473" y="66675"/>
                  </a:cubicBezTo>
                  <a:cubicBezTo>
                    <a:pt x="325755" y="66675"/>
                    <a:pt x="283845" y="82868"/>
                    <a:pt x="265748" y="95250"/>
                  </a:cubicBezTo>
                  <a:cubicBezTo>
                    <a:pt x="238125" y="113348"/>
                    <a:pt x="267653" y="121920"/>
                    <a:pt x="274320" y="123825"/>
                  </a:cubicBezTo>
                  <a:cubicBezTo>
                    <a:pt x="275273" y="123825"/>
                    <a:pt x="276225" y="123825"/>
                    <a:pt x="276225" y="123825"/>
                  </a:cubicBezTo>
                  <a:lnTo>
                    <a:pt x="302895" y="123825"/>
                  </a:lnTo>
                  <a:cubicBezTo>
                    <a:pt x="309563" y="123825"/>
                    <a:pt x="315278" y="120968"/>
                    <a:pt x="319088" y="115253"/>
                  </a:cubicBezTo>
                  <a:lnTo>
                    <a:pt x="329565" y="99060"/>
                  </a:lnTo>
                  <a:cubicBezTo>
                    <a:pt x="331470" y="96203"/>
                    <a:pt x="334328" y="95250"/>
                    <a:pt x="337185" y="95250"/>
                  </a:cubicBezTo>
                  <a:lnTo>
                    <a:pt x="352425" y="95250"/>
                  </a:lnTo>
                  <a:lnTo>
                    <a:pt x="332423" y="128588"/>
                  </a:lnTo>
                  <a:cubicBezTo>
                    <a:pt x="327660" y="137160"/>
                    <a:pt x="318135" y="142875"/>
                    <a:pt x="307658" y="142875"/>
                  </a:cubicBezTo>
                  <a:lnTo>
                    <a:pt x="281940" y="142875"/>
                  </a:lnTo>
                  <a:cubicBezTo>
                    <a:pt x="278130" y="142875"/>
                    <a:pt x="274320" y="143828"/>
                    <a:pt x="271463" y="145733"/>
                  </a:cubicBezTo>
                  <a:lnTo>
                    <a:pt x="247650" y="161925"/>
                  </a:lnTo>
                  <a:lnTo>
                    <a:pt x="228600" y="161925"/>
                  </a:lnTo>
                  <a:cubicBezTo>
                    <a:pt x="222885" y="161925"/>
                    <a:pt x="219075" y="165735"/>
                    <a:pt x="219075" y="171450"/>
                  </a:cubicBezTo>
                  <a:lnTo>
                    <a:pt x="219075" y="180975"/>
                  </a:lnTo>
                  <a:cubicBezTo>
                    <a:pt x="219075" y="186690"/>
                    <a:pt x="215265" y="190500"/>
                    <a:pt x="209550" y="190500"/>
                  </a:cubicBezTo>
                  <a:lnTo>
                    <a:pt x="200978" y="190500"/>
                  </a:lnTo>
                  <a:cubicBezTo>
                    <a:pt x="194310" y="190500"/>
                    <a:pt x="188595" y="193358"/>
                    <a:pt x="184785" y="199073"/>
                  </a:cubicBezTo>
                  <a:lnTo>
                    <a:pt x="173355" y="217170"/>
                  </a:lnTo>
                  <a:cubicBezTo>
                    <a:pt x="172403" y="219075"/>
                    <a:pt x="171450" y="220980"/>
                    <a:pt x="171450" y="222885"/>
                  </a:cubicBezTo>
                  <a:lnTo>
                    <a:pt x="171450" y="228600"/>
                  </a:lnTo>
                  <a:cubicBezTo>
                    <a:pt x="171450" y="234315"/>
                    <a:pt x="175260" y="238125"/>
                    <a:pt x="180975" y="238125"/>
                  </a:cubicBezTo>
                  <a:lnTo>
                    <a:pt x="215265" y="238125"/>
                  </a:lnTo>
                  <a:cubicBezTo>
                    <a:pt x="218123" y="238125"/>
                    <a:pt x="220027" y="237173"/>
                    <a:pt x="221933" y="235268"/>
                  </a:cubicBezTo>
                  <a:lnTo>
                    <a:pt x="251460" y="205740"/>
                  </a:lnTo>
                  <a:cubicBezTo>
                    <a:pt x="255270" y="201930"/>
                    <a:pt x="260033" y="200025"/>
                    <a:pt x="264795" y="200025"/>
                  </a:cubicBezTo>
                  <a:lnTo>
                    <a:pt x="268605" y="200025"/>
                  </a:lnTo>
                  <a:cubicBezTo>
                    <a:pt x="273368" y="200025"/>
                    <a:pt x="277178" y="202883"/>
                    <a:pt x="278130" y="207645"/>
                  </a:cubicBezTo>
                  <a:lnTo>
                    <a:pt x="283845" y="231458"/>
                  </a:lnTo>
                  <a:cubicBezTo>
                    <a:pt x="284798" y="235268"/>
                    <a:pt x="288608" y="239077"/>
                    <a:pt x="293370" y="239077"/>
                  </a:cubicBezTo>
                  <a:lnTo>
                    <a:pt x="295275" y="239077"/>
                  </a:lnTo>
                  <a:cubicBezTo>
                    <a:pt x="300990" y="239077"/>
                    <a:pt x="304800" y="235268"/>
                    <a:pt x="304800" y="229552"/>
                  </a:cubicBezTo>
                  <a:lnTo>
                    <a:pt x="304800" y="204788"/>
                  </a:lnTo>
                  <a:cubicBezTo>
                    <a:pt x="304800" y="201930"/>
                    <a:pt x="305753" y="200025"/>
                    <a:pt x="307658" y="198120"/>
                  </a:cubicBezTo>
                  <a:lnTo>
                    <a:pt x="314325" y="190500"/>
                  </a:lnTo>
                  <a:lnTo>
                    <a:pt x="321945" y="212408"/>
                  </a:lnTo>
                  <a:cubicBezTo>
                    <a:pt x="322898" y="216218"/>
                    <a:pt x="326708" y="219075"/>
                    <a:pt x="330518" y="219075"/>
                  </a:cubicBezTo>
                  <a:lnTo>
                    <a:pt x="339090" y="219075"/>
                  </a:lnTo>
                  <a:cubicBezTo>
                    <a:pt x="341948" y="219075"/>
                    <a:pt x="343853" y="218123"/>
                    <a:pt x="345758" y="216218"/>
                  </a:cubicBezTo>
                  <a:lnTo>
                    <a:pt x="349568" y="212408"/>
                  </a:lnTo>
                  <a:cubicBezTo>
                    <a:pt x="351473" y="210502"/>
                    <a:pt x="353378" y="209550"/>
                    <a:pt x="356235" y="209550"/>
                  </a:cubicBezTo>
                  <a:lnTo>
                    <a:pt x="361950" y="209550"/>
                  </a:lnTo>
                  <a:cubicBezTo>
                    <a:pt x="367665" y="209550"/>
                    <a:pt x="371475" y="213360"/>
                    <a:pt x="371475" y="219075"/>
                  </a:cubicBezTo>
                  <a:lnTo>
                    <a:pt x="371475" y="228600"/>
                  </a:lnTo>
                  <a:cubicBezTo>
                    <a:pt x="371475" y="234315"/>
                    <a:pt x="375285" y="238125"/>
                    <a:pt x="381000" y="238125"/>
                  </a:cubicBezTo>
                  <a:lnTo>
                    <a:pt x="415290" y="238125"/>
                  </a:lnTo>
                  <a:cubicBezTo>
                    <a:pt x="421958" y="238125"/>
                    <a:pt x="426720" y="244793"/>
                    <a:pt x="423863" y="250508"/>
                  </a:cubicBezTo>
                  <a:lnTo>
                    <a:pt x="421005" y="259080"/>
                  </a:lnTo>
                  <a:cubicBezTo>
                    <a:pt x="419100" y="263843"/>
                    <a:pt x="415290" y="266700"/>
                    <a:pt x="410528" y="265748"/>
                  </a:cubicBezTo>
                  <a:lnTo>
                    <a:pt x="364808" y="258127"/>
                  </a:lnTo>
                  <a:cubicBezTo>
                    <a:pt x="362903" y="258127"/>
                    <a:pt x="360045" y="258127"/>
                    <a:pt x="358140" y="258127"/>
                  </a:cubicBezTo>
                  <a:lnTo>
                    <a:pt x="319088" y="265748"/>
                  </a:lnTo>
                  <a:cubicBezTo>
                    <a:pt x="315278" y="266700"/>
                    <a:pt x="312420" y="265748"/>
                    <a:pt x="308610" y="264795"/>
                  </a:cubicBezTo>
                  <a:cubicBezTo>
                    <a:pt x="296228" y="260033"/>
                    <a:pt x="261938" y="247650"/>
                    <a:pt x="247650" y="247650"/>
                  </a:cubicBezTo>
                  <a:cubicBezTo>
                    <a:pt x="134303" y="247650"/>
                    <a:pt x="133350" y="323850"/>
                    <a:pt x="133350" y="352425"/>
                  </a:cubicBezTo>
                  <a:cubicBezTo>
                    <a:pt x="133350" y="390525"/>
                    <a:pt x="155258" y="419100"/>
                    <a:pt x="190500" y="419100"/>
                  </a:cubicBezTo>
                  <a:cubicBezTo>
                    <a:pt x="232410" y="419100"/>
                    <a:pt x="285750" y="417195"/>
                    <a:pt x="285750" y="495300"/>
                  </a:cubicBezTo>
                  <a:lnTo>
                    <a:pt x="285750" y="554355"/>
                  </a:lnTo>
                  <a:cubicBezTo>
                    <a:pt x="285750" y="565785"/>
                    <a:pt x="289560" y="576263"/>
                    <a:pt x="297180" y="584835"/>
                  </a:cubicBezTo>
                  <a:lnTo>
                    <a:pt x="324803" y="618173"/>
                  </a:lnTo>
                  <a:cubicBezTo>
                    <a:pt x="330518" y="624840"/>
                    <a:pt x="338138" y="628650"/>
                    <a:pt x="346710" y="628650"/>
                  </a:cubicBezTo>
                  <a:lnTo>
                    <a:pt x="369570" y="628650"/>
                  </a:lnTo>
                  <a:cubicBezTo>
                    <a:pt x="377190" y="628650"/>
                    <a:pt x="384810" y="625793"/>
                    <a:pt x="389573" y="620078"/>
                  </a:cubicBezTo>
                  <a:lnTo>
                    <a:pt x="412433" y="597218"/>
                  </a:lnTo>
                  <a:cubicBezTo>
                    <a:pt x="417195" y="592455"/>
                    <a:pt x="420053" y="587693"/>
                    <a:pt x="422910" y="581978"/>
                  </a:cubicBezTo>
                  <a:lnTo>
                    <a:pt x="441960" y="542925"/>
                  </a:lnTo>
                  <a:cubicBezTo>
                    <a:pt x="444818" y="536258"/>
                    <a:pt x="446723" y="528638"/>
                    <a:pt x="446723" y="521970"/>
                  </a:cubicBezTo>
                  <a:lnTo>
                    <a:pt x="446723" y="478155"/>
                  </a:lnTo>
                  <a:cubicBezTo>
                    <a:pt x="446723" y="470535"/>
                    <a:pt x="449580" y="462915"/>
                    <a:pt x="455295" y="458153"/>
                  </a:cubicBezTo>
                  <a:lnTo>
                    <a:pt x="505778" y="407670"/>
                  </a:lnTo>
                  <a:cubicBezTo>
                    <a:pt x="509588" y="403860"/>
                    <a:pt x="509588" y="396240"/>
                    <a:pt x="504825" y="393383"/>
                  </a:cubicBezTo>
                  <a:cubicBezTo>
                    <a:pt x="504825" y="393383"/>
                    <a:pt x="447675" y="360998"/>
                    <a:pt x="416243" y="300038"/>
                  </a:cubicBezTo>
                  <a:cubicBezTo>
                    <a:pt x="413385" y="293370"/>
                    <a:pt x="417195" y="285750"/>
                    <a:pt x="424815" y="285750"/>
                  </a:cubicBezTo>
                  <a:lnTo>
                    <a:pt x="428625" y="285750"/>
                  </a:lnTo>
                  <a:lnTo>
                    <a:pt x="482918" y="356235"/>
                  </a:lnTo>
                  <a:cubicBezTo>
                    <a:pt x="489585" y="364808"/>
                    <a:pt x="501968" y="365760"/>
                    <a:pt x="510540" y="359093"/>
                  </a:cubicBezTo>
                  <a:lnTo>
                    <a:pt x="541973" y="332423"/>
                  </a:lnTo>
                  <a:cubicBezTo>
                    <a:pt x="546735" y="328613"/>
                    <a:pt x="546735" y="320040"/>
                    <a:pt x="541020" y="317183"/>
                  </a:cubicBezTo>
                  <a:lnTo>
                    <a:pt x="512445" y="300038"/>
                  </a:lnTo>
                  <a:cubicBezTo>
                    <a:pt x="508635" y="297180"/>
                    <a:pt x="506730" y="292418"/>
                    <a:pt x="508635" y="287655"/>
                  </a:cubicBezTo>
                  <a:lnTo>
                    <a:pt x="509588" y="285750"/>
                  </a:lnTo>
                  <a:cubicBezTo>
                    <a:pt x="512445" y="280988"/>
                    <a:pt x="518160" y="279083"/>
                    <a:pt x="522923" y="281940"/>
                  </a:cubicBezTo>
                  <a:lnTo>
                    <a:pt x="557213" y="302895"/>
                  </a:lnTo>
                  <a:cubicBezTo>
                    <a:pt x="560070" y="304800"/>
                    <a:pt x="563880" y="305753"/>
                    <a:pt x="566738" y="305753"/>
                  </a:cubicBezTo>
                  <a:lnTo>
                    <a:pt x="577215" y="305753"/>
                  </a:lnTo>
                  <a:cubicBezTo>
                    <a:pt x="584835" y="305753"/>
                    <a:pt x="591503" y="310515"/>
                    <a:pt x="594360" y="317183"/>
                  </a:cubicBezTo>
                  <a:lnTo>
                    <a:pt x="621983" y="380048"/>
                  </a:lnTo>
                  <a:cubicBezTo>
                    <a:pt x="624840" y="386715"/>
                    <a:pt x="631508" y="391478"/>
                    <a:pt x="639128" y="391478"/>
                  </a:cubicBezTo>
                  <a:lnTo>
                    <a:pt x="639128" y="391478"/>
                  </a:lnTo>
                  <a:cubicBezTo>
                    <a:pt x="647700" y="391478"/>
                    <a:pt x="655320" y="383858"/>
                    <a:pt x="655320" y="375285"/>
                  </a:cubicBezTo>
                  <a:lnTo>
                    <a:pt x="655320" y="348615"/>
                  </a:lnTo>
                  <a:cubicBezTo>
                    <a:pt x="655320" y="345758"/>
                    <a:pt x="656273" y="342900"/>
                    <a:pt x="659130" y="340995"/>
                  </a:cubicBezTo>
                  <a:lnTo>
                    <a:pt x="681038" y="323850"/>
                  </a:lnTo>
                  <a:cubicBezTo>
                    <a:pt x="682943" y="336233"/>
                    <a:pt x="683895" y="349568"/>
                    <a:pt x="683895" y="362903"/>
                  </a:cubicBezTo>
                  <a:cubicBezTo>
                    <a:pt x="685800" y="540068"/>
                    <a:pt x="540068" y="685800"/>
                    <a:pt x="361950" y="685800"/>
                  </a:cubicBezTo>
                  <a:close/>
                </a:path>
              </a:pathLst>
            </a:custGeom>
            <a:grpFill/>
            <a:ln w="9525" cap="flat">
              <a:noFill/>
              <a:prstDash val="solid"/>
              <a:miter/>
            </a:ln>
          </p:spPr>
          <p:txBody>
            <a:bodyPr wrap="square" lIns="0" tIns="0" rIns="0" bIns="0" rtlCol="0" anchor="ctr">
              <a:noAutofit/>
            </a:bodyPr>
            <a:lstStyle/>
            <a:p>
              <a:pPr algn="ctr">
                <a:lnSpc>
                  <a:spcPct val="120000"/>
                </a:lnSpc>
              </a:pPr>
              <a:endParaRPr lang="en-US" spc="20"/>
            </a:p>
          </p:txBody>
        </p:sp>
        <p:sp>
          <p:nvSpPr>
            <p:cNvPr id="80" name="Freihandform: Form 79">
              <a:extLst>
                <a:ext uri="{FF2B5EF4-FFF2-40B4-BE49-F238E27FC236}">
                  <a16:creationId xmlns:a16="http://schemas.microsoft.com/office/drawing/2014/main" id="{8A22F6E3-90BD-4DAE-974E-2F22898BB504}"/>
                </a:ext>
              </a:extLst>
            </p:cNvPr>
            <p:cNvSpPr/>
            <p:nvPr/>
          </p:nvSpPr>
          <p:spPr bwMode="gray">
            <a:xfrm>
              <a:off x="7180897" y="6171693"/>
              <a:ext cx="43815" cy="53340"/>
            </a:xfrm>
            <a:custGeom>
              <a:avLst/>
              <a:gdLst>
                <a:gd name="connsiteX0" fmla="*/ 15240 w 43815"/>
                <a:gd name="connsiteY0" fmla="*/ 43815 h 53340"/>
                <a:gd name="connsiteX1" fmla="*/ 15240 w 43815"/>
                <a:gd name="connsiteY1" fmla="*/ 53340 h 53340"/>
                <a:gd name="connsiteX2" fmla="*/ 24765 w 43815"/>
                <a:gd name="connsiteY2" fmla="*/ 53340 h 53340"/>
                <a:gd name="connsiteX3" fmla="*/ 34290 w 43815"/>
                <a:gd name="connsiteY3" fmla="*/ 43815 h 53340"/>
                <a:gd name="connsiteX4" fmla="*/ 34290 w 43815"/>
                <a:gd name="connsiteY4" fmla="*/ 34290 h 53340"/>
                <a:gd name="connsiteX5" fmla="*/ 43815 w 43815"/>
                <a:gd name="connsiteY5" fmla="*/ 34290 h 53340"/>
                <a:gd name="connsiteX6" fmla="*/ 43815 w 43815"/>
                <a:gd name="connsiteY6" fmla="*/ 19050 h 53340"/>
                <a:gd name="connsiteX7" fmla="*/ 40958 w 43815"/>
                <a:gd name="connsiteY7" fmla="*/ 12383 h 53340"/>
                <a:gd name="connsiteX8" fmla="*/ 31433 w 43815"/>
                <a:gd name="connsiteY8" fmla="*/ 2858 h 53340"/>
                <a:gd name="connsiteX9" fmla="*/ 18097 w 43815"/>
                <a:gd name="connsiteY9" fmla="*/ 2858 h 53340"/>
                <a:gd name="connsiteX10" fmla="*/ 2858 w 43815"/>
                <a:gd name="connsiteY10" fmla="*/ 18097 h 53340"/>
                <a:gd name="connsiteX11" fmla="*/ 2858 w 43815"/>
                <a:gd name="connsiteY11" fmla="*/ 31433 h 53340"/>
                <a:gd name="connsiteX12" fmla="*/ 15240 w 43815"/>
                <a:gd name="connsiteY12" fmla="*/ 43815 h 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 h="53340">
                  <a:moveTo>
                    <a:pt x="15240" y="43815"/>
                  </a:moveTo>
                  <a:lnTo>
                    <a:pt x="15240" y="53340"/>
                  </a:lnTo>
                  <a:lnTo>
                    <a:pt x="24765" y="53340"/>
                  </a:lnTo>
                  <a:cubicBezTo>
                    <a:pt x="30480" y="53340"/>
                    <a:pt x="34290" y="49530"/>
                    <a:pt x="34290" y="43815"/>
                  </a:cubicBezTo>
                  <a:lnTo>
                    <a:pt x="34290" y="34290"/>
                  </a:lnTo>
                  <a:lnTo>
                    <a:pt x="43815" y="34290"/>
                  </a:lnTo>
                  <a:lnTo>
                    <a:pt x="43815" y="19050"/>
                  </a:lnTo>
                  <a:cubicBezTo>
                    <a:pt x="43815" y="16193"/>
                    <a:pt x="42863" y="14288"/>
                    <a:pt x="40958" y="12383"/>
                  </a:cubicBezTo>
                  <a:lnTo>
                    <a:pt x="31433" y="2858"/>
                  </a:lnTo>
                  <a:cubicBezTo>
                    <a:pt x="27622" y="-953"/>
                    <a:pt x="21908" y="-953"/>
                    <a:pt x="18097" y="2858"/>
                  </a:cubicBezTo>
                  <a:lnTo>
                    <a:pt x="2858" y="18097"/>
                  </a:lnTo>
                  <a:cubicBezTo>
                    <a:pt x="-953" y="21908"/>
                    <a:pt x="-953" y="27622"/>
                    <a:pt x="2858" y="31433"/>
                  </a:cubicBezTo>
                  <a:lnTo>
                    <a:pt x="15240" y="43815"/>
                  </a:lnTo>
                  <a:close/>
                </a:path>
              </a:pathLst>
            </a:custGeom>
            <a:grpFill/>
            <a:ln w="9525" cap="flat">
              <a:noFill/>
              <a:prstDash val="solid"/>
              <a:miter/>
            </a:ln>
          </p:spPr>
          <p:txBody>
            <a:bodyPr wrap="square" lIns="0" tIns="0" rIns="0" bIns="0" rtlCol="0" anchor="ctr">
              <a:noAutofit/>
            </a:bodyPr>
            <a:lstStyle/>
            <a:p>
              <a:pPr algn="ctr">
                <a:lnSpc>
                  <a:spcPct val="120000"/>
                </a:lnSpc>
              </a:pPr>
              <a:endParaRPr lang="en-US" spc="20"/>
            </a:p>
          </p:txBody>
        </p:sp>
      </p:grpSp>
      <p:sp>
        <p:nvSpPr>
          <p:cNvPr id="3" name="Date Placeholder 2">
            <a:extLst>
              <a:ext uri="{FF2B5EF4-FFF2-40B4-BE49-F238E27FC236}">
                <a16:creationId xmlns:a16="http://schemas.microsoft.com/office/drawing/2014/main" id="{FA6A3247-102B-2986-3FD5-F6CA485DEB30}"/>
              </a:ext>
            </a:extLst>
          </p:cNvPr>
          <p:cNvSpPr>
            <a:spLocks noGrp="1"/>
          </p:cNvSpPr>
          <p:nvPr>
            <p:ph type="dt" sz="half" idx="18"/>
          </p:nvPr>
        </p:nvSpPr>
        <p:spPr/>
        <p:txBody>
          <a:bodyPr/>
          <a:lstStyle/>
          <a:p>
            <a:pPr algn="r"/>
            <a:fld id="{FC15C19A-3CCB-491C-9398-7C5D24C9AF8E}" type="datetime1">
              <a:rPr lang="de-DE"/>
              <a:t>25.09.2025</a:t>
            </a:fld>
            <a:endParaRPr lang="en-GB"/>
          </a:p>
        </p:txBody>
      </p:sp>
      <p:sp>
        <p:nvSpPr>
          <p:cNvPr id="12" name="Footer Placeholder 11">
            <a:extLst>
              <a:ext uri="{FF2B5EF4-FFF2-40B4-BE49-F238E27FC236}">
                <a16:creationId xmlns:a16="http://schemas.microsoft.com/office/drawing/2014/main" id="{462A2E76-0407-0057-3E7C-2663B29EEE53}"/>
              </a:ext>
            </a:extLst>
          </p:cNvPr>
          <p:cNvSpPr>
            <a:spLocks noGrp="1"/>
          </p:cNvSpPr>
          <p:nvPr>
            <p:ph type="ftr" sz="quarter" idx="19"/>
          </p:nvPr>
        </p:nvSpPr>
        <p:spPr/>
        <p:txBody>
          <a:bodyPr/>
          <a:lstStyle/>
          <a:p>
            <a:r>
              <a:rPr lang="en-GB"/>
              <a:t>Implementation &amp; Realization of PQC</a:t>
            </a:r>
          </a:p>
        </p:txBody>
      </p:sp>
      <p:sp>
        <p:nvSpPr>
          <p:cNvPr id="13" name="Slide Number Placeholder 12">
            <a:extLst>
              <a:ext uri="{FF2B5EF4-FFF2-40B4-BE49-F238E27FC236}">
                <a16:creationId xmlns:a16="http://schemas.microsoft.com/office/drawing/2014/main" id="{4B3E0AEC-6692-F5FF-EA75-1C0A221807CB}"/>
              </a:ext>
            </a:extLst>
          </p:cNvPr>
          <p:cNvSpPr>
            <a:spLocks noGrp="1"/>
          </p:cNvSpPr>
          <p:nvPr>
            <p:ph type="sldNum" sz="quarter" idx="20"/>
          </p:nvPr>
        </p:nvSpPr>
        <p:spPr/>
        <p:txBody>
          <a:bodyPr/>
          <a:lstStyle/>
          <a:p>
            <a:r>
              <a:rPr lang="de-DE"/>
              <a:t>|  </a:t>
            </a:r>
            <a:fld id="{8CF9DE7D-F270-4E16-BA04-5BCA8969A2EA}" type="slidenum">
              <a:rPr lang="de-DE"/>
              <a:pPr/>
              <a:t>41</a:t>
            </a:fld>
            <a:endParaRPr lang="de-DE"/>
          </a:p>
        </p:txBody>
      </p:sp>
    </p:spTree>
    <p:custDataLst>
      <p:custData r:id="rId1"/>
      <p:custData r:id="rId2"/>
    </p:custDataLst>
    <p:extLst>
      <p:ext uri="{BB962C8B-B14F-4D97-AF65-F5344CB8AC3E}">
        <p14:creationId xmlns:p14="http://schemas.microsoft.com/office/powerpoint/2010/main" val="157909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100"/>
                                        </p:tgtEl>
                                        <p:attrNameLst>
                                          <p:attrName>r</p:attrName>
                                        </p:attrNameLst>
                                      </p:cBhvr>
                                    </p:animRot>
                                  </p:childTnLst>
                                </p:cTn>
                              </p:par>
                              <p:par>
                                <p:cTn id="7" presetID="8" presetClass="emph" presetSubtype="0" fill="hold" grpId="0" nodeType="withEffect">
                                  <p:stCondLst>
                                    <p:cond delay="0"/>
                                  </p:stCondLst>
                                  <p:childTnLst>
                                    <p:animRot by="21600000">
                                      <p:cBhvr>
                                        <p:cTn id="8" dur="40000" fill="hold"/>
                                        <p:tgtEl>
                                          <p:spTgt spid="1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2FA38A1-8089-E1E5-2A8A-52121C542A1E}"/>
              </a:ext>
            </a:extLst>
          </p:cNvPr>
          <p:cNvSpPr>
            <a:spLocks noGrp="1"/>
          </p:cNvSpPr>
          <p:nvPr>
            <p:ph type="body" sz="quarter" idx="15"/>
          </p:nvPr>
        </p:nvSpPr>
        <p:spPr/>
        <p:txBody>
          <a:bodyPr/>
          <a:lstStyle/>
          <a:p>
            <a:endParaRPr lang="en-GB"/>
          </a:p>
        </p:txBody>
      </p:sp>
      <p:sp>
        <p:nvSpPr>
          <p:cNvPr id="5" name="Title 4">
            <a:extLst>
              <a:ext uri="{FF2B5EF4-FFF2-40B4-BE49-F238E27FC236}">
                <a16:creationId xmlns:a16="http://schemas.microsoft.com/office/drawing/2014/main" id="{1AC92028-23BA-D73B-35A6-BF6C4BA5F1CE}"/>
              </a:ext>
            </a:extLst>
          </p:cNvPr>
          <p:cNvSpPr>
            <a:spLocks noGrp="1"/>
          </p:cNvSpPr>
          <p:nvPr>
            <p:ph type="title"/>
          </p:nvPr>
        </p:nvSpPr>
        <p:spPr/>
        <p:txBody>
          <a:bodyPr/>
          <a:lstStyle/>
          <a:p>
            <a:r>
              <a:rPr lang="en-GB"/>
              <a:t>Phase 4: Roadmap &amp; Planning</a:t>
            </a:r>
          </a:p>
        </p:txBody>
      </p:sp>
      <p:sp>
        <p:nvSpPr>
          <p:cNvPr id="11" name="Subtitle 10">
            <a:extLst>
              <a:ext uri="{FF2B5EF4-FFF2-40B4-BE49-F238E27FC236}">
                <a16:creationId xmlns:a16="http://schemas.microsoft.com/office/drawing/2014/main" id="{C0278E4A-3D6A-5E48-C392-3D54E3F09C41}"/>
              </a:ext>
            </a:extLst>
          </p:cNvPr>
          <p:cNvSpPr>
            <a:spLocks noGrp="1"/>
          </p:cNvSpPr>
          <p:nvPr>
            <p:ph type="subTitle" idx="17"/>
          </p:nvPr>
        </p:nvSpPr>
        <p:spPr/>
        <p:txBody>
          <a:bodyPr/>
          <a:lstStyle/>
          <a:p>
            <a:endParaRPr lang="en-GB"/>
          </a:p>
        </p:txBody>
      </p:sp>
      <p:sp>
        <p:nvSpPr>
          <p:cNvPr id="6" name="Date Placeholder 5">
            <a:extLst>
              <a:ext uri="{FF2B5EF4-FFF2-40B4-BE49-F238E27FC236}">
                <a16:creationId xmlns:a16="http://schemas.microsoft.com/office/drawing/2014/main" id="{539F486A-F0FC-B182-B4E8-E841E86BB53E}"/>
              </a:ext>
            </a:extLst>
          </p:cNvPr>
          <p:cNvSpPr>
            <a:spLocks noGrp="1"/>
          </p:cNvSpPr>
          <p:nvPr>
            <p:ph type="dt" sz="half" idx="18"/>
          </p:nvPr>
        </p:nvSpPr>
        <p:spPr>
          <a:xfrm>
            <a:off x="10418400" y="6372000"/>
            <a:ext cx="680400" cy="144000"/>
          </a:xfrm>
        </p:spPr>
        <p:txBody>
          <a:bodyPr/>
          <a:lstStyle/>
          <a:p>
            <a:fld id="{D426A49D-4422-4E54-BC8F-86FC3E89B0B3}" type="datetime1">
              <a:rPr lang="de-DE" smtClean="0"/>
              <a:t>25.09.2025</a:t>
            </a:fld>
            <a:endParaRPr lang="de-DE"/>
          </a:p>
        </p:txBody>
      </p:sp>
      <p:sp>
        <p:nvSpPr>
          <p:cNvPr id="7" name="Footer Placeholder 6">
            <a:extLst>
              <a:ext uri="{FF2B5EF4-FFF2-40B4-BE49-F238E27FC236}">
                <a16:creationId xmlns:a16="http://schemas.microsoft.com/office/drawing/2014/main" id="{EA2358E7-E431-8F8D-D9B5-7FC1D7296DE7}"/>
              </a:ext>
            </a:extLst>
          </p:cNvPr>
          <p:cNvSpPr>
            <a:spLocks noGrp="1"/>
          </p:cNvSpPr>
          <p:nvPr>
            <p:ph type="ftr" sz="quarter" idx="19"/>
          </p:nvPr>
        </p:nvSpPr>
        <p:spPr>
          <a:xfrm rot="10800000" flipV="1">
            <a:off x="1559496" y="6371819"/>
            <a:ext cx="4392000" cy="144000"/>
          </a:xfrm>
        </p:spPr>
        <p:txBody>
          <a:bodyPr/>
          <a:lstStyle/>
          <a:p>
            <a:r>
              <a:rPr lang="en-GB"/>
              <a:t>Implementation &amp; Realization of PQC</a:t>
            </a:r>
          </a:p>
        </p:txBody>
      </p:sp>
      <p:sp>
        <p:nvSpPr>
          <p:cNvPr id="16" name="Slide Number Placeholder 15">
            <a:extLst>
              <a:ext uri="{FF2B5EF4-FFF2-40B4-BE49-F238E27FC236}">
                <a16:creationId xmlns:a16="http://schemas.microsoft.com/office/drawing/2014/main" id="{B2893C8F-089F-A5A2-64F7-757DEB147FD6}"/>
              </a:ext>
            </a:extLst>
          </p:cNvPr>
          <p:cNvSpPr>
            <a:spLocks noGrp="1"/>
          </p:cNvSpPr>
          <p:nvPr>
            <p:ph type="sldNum" sz="quarter" idx="20"/>
          </p:nvPr>
        </p:nvSpPr>
        <p:spPr/>
        <p:txBody>
          <a:bodyPr/>
          <a:lstStyle/>
          <a:p>
            <a:r>
              <a:rPr lang="de-DE"/>
              <a:t>|  </a:t>
            </a:r>
            <a:fld id="{8CF9DE7D-F270-4E16-BA04-5BCA8969A2EA}" type="slidenum">
              <a:rPr lang="de-DE" smtClean="0"/>
              <a:pPr/>
              <a:t>42</a:t>
            </a:fld>
            <a:endParaRPr lang="de-DE"/>
          </a:p>
        </p:txBody>
      </p:sp>
      <p:graphicFrame>
        <p:nvGraphicFramePr>
          <p:cNvPr id="8" name="Inhaltsplatzhalter 11">
            <a:extLst>
              <a:ext uri="{FF2B5EF4-FFF2-40B4-BE49-F238E27FC236}">
                <a16:creationId xmlns:a16="http://schemas.microsoft.com/office/drawing/2014/main" id="{113A53E0-C6CD-DF2D-CDD4-6BC70173DF30}"/>
              </a:ext>
            </a:extLst>
          </p:cNvPr>
          <p:cNvGraphicFramePr>
            <a:graphicFrameLocks/>
          </p:cNvGraphicFramePr>
          <p:nvPr>
            <p:extLst>
              <p:ext uri="{D42A27DB-BD31-4B8C-83A1-F6EECF244321}">
                <p14:modId xmlns:p14="http://schemas.microsoft.com/office/powerpoint/2010/main" val="2747383152"/>
              </p:ext>
            </p:extLst>
          </p:nvPr>
        </p:nvGraphicFramePr>
        <p:xfrm>
          <a:off x="623887" y="1628775"/>
          <a:ext cx="9088482" cy="4536000"/>
        </p:xfrm>
        <a:graphic>
          <a:graphicData uri="http://schemas.openxmlformats.org/drawingml/2006/table">
            <a:tbl>
              <a:tblPr firstRow="1" firstCol="1" lastRow="1" lastCol="1">
                <a:tableStyleId>{2D5ABB26-0587-4C30-8999-92F81FD0307C}</a:tableStyleId>
              </a:tblPr>
              <a:tblGrid>
                <a:gridCol w="1217976">
                  <a:extLst>
                    <a:ext uri="{9D8B030D-6E8A-4147-A177-3AD203B41FA5}">
                      <a16:colId xmlns:a16="http://schemas.microsoft.com/office/drawing/2014/main" val="2389719309"/>
                    </a:ext>
                  </a:extLst>
                </a:gridCol>
                <a:gridCol w="302206">
                  <a:extLst>
                    <a:ext uri="{9D8B030D-6E8A-4147-A177-3AD203B41FA5}">
                      <a16:colId xmlns:a16="http://schemas.microsoft.com/office/drawing/2014/main" val="2275645487"/>
                    </a:ext>
                  </a:extLst>
                </a:gridCol>
                <a:gridCol w="504000">
                  <a:extLst>
                    <a:ext uri="{9D8B030D-6E8A-4147-A177-3AD203B41FA5}">
                      <a16:colId xmlns:a16="http://schemas.microsoft.com/office/drawing/2014/main" val="2708626420"/>
                    </a:ext>
                  </a:extLst>
                </a:gridCol>
                <a:gridCol w="504000">
                  <a:extLst>
                    <a:ext uri="{9D8B030D-6E8A-4147-A177-3AD203B41FA5}">
                      <a16:colId xmlns:a16="http://schemas.microsoft.com/office/drawing/2014/main" val="74990170"/>
                    </a:ext>
                  </a:extLst>
                </a:gridCol>
                <a:gridCol w="504000">
                  <a:extLst>
                    <a:ext uri="{9D8B030D-6E8A-4147-A177-3AD203B41FA5}">
                      <a16:colId xmlns:a16="http://schemas.microsoft.com/office/drawing/2014/main" val="3974341713"/>
                    </a:ext>
                  </a:extLst>
                </a:gridCol>
                <a:gridCol w="504000">
                  <a:extLst>
                    <a:ext uri="{9D8B030D-6E8A-4147-A177-3AD203B41FA5}">
                      <a16:colId xmlns:a16="http://schemas.microsoft.com/office/drawing/2014/main" val="418550560"/>
                    </a:ext>
                  </a:extLst>
                </a:gridCol>
                <a:gridCol w="504000">
                  <a:extLst>
                    <a:ext uri="{9D8B030D-6E8A-4147-A177-3AD203B41FA5}">
                      <a16:colId xmlns:a16="http://schemas.microsoft.com/office/drawing/2014/main" val="2090137844"/>
                    </a:ext>
                  </a:extLst>
                </a:gridCol>
                <a:gridCol w="504000">
                  <a:extLst>
                    <a:ext uri="{9D8B030D-6E8A-4147-A177-3AD203B41FA5}">
                      <a16:colId xmlns:a16="http://schemas.microsoft.com/office/drawing/2014/main" val="2075812530"/>
                    </a:ext>
                  </a:extLst>
                </a:gridCol>
                <a:gridCol w="504000">
                  <a:extLst>
                    <a:ext uri="{9D8B030D-6E8A-4147-A177-3AD203B41FA5}">
                      <a16:colId xmlns:a16="http://schemas.microsoft.com/office/drawing/2014/main" val="1884183434"/>
                    </a:ext>
                  </a:extLst>
                </a:gridCol>
                <a:gridCol w="504000">
                  <a:extLst>
                    <a:ext uri="{9D8B030D-6E8A-4147-A177-3AD203B41FA5}">
                      <a16:colId xmlns:a16="http://schemas.microsoft.com/office/drawing/2014/main" val="558019939"/>
                    </a:ext>
                  </a:extLst>
                </a:gridCol>
                <a:gridCol w="504000">
                  <a:extLst>
                    <a:ext uri="{9D8B030D-6E8A-4147-A177-3AD203B41FA5}">
                      <a16:colId xmlns:a16="http://schemas.microsoft.com/office/drawing/2014/main" val="3641993868"/>
                    </a:ext>
                  </a:extLst>
                </a:gridCol>
                <a:gridCol w="504000">
                  <a:extLst>
                    <a:ext uri="{9D8B030D-6E8A-4147-A177-3AD203B41FA5}">
                      <a16:colId xmlns:a16="http://schemas.microsoft.com/office/drawing/2014/main" val="4263700659"/>
                    </a:ext>
                  </a:extLst>
                </a:gridCol>
                <a:gridCol w="512300">
                  <a:extLst>
                    <a:ext uri="{9D8B030D-6E8A-4147-A177-3AD203B41FA5}">
                      <a16:colId xmlns:a16="http://schemas.microsoft.com/office/drawing/2014/main" val="1987379543"/>
                    </a:ext>
                  </a:extLst>
                </a:gridCol>
                <a:gridCol w="504000">
                  <a:extLst>
                    <a:ext uri="{9D8B030D-6E8A-4147-A177-3AD203B41FA5}">
                      <a16:colId xmlns:a16="http://schemas.microsoft.com/office/drawing/2014/main" val="3335882353"/>
                    </a:ext>
                  </a:extLst>
                </a:gridCol>
                <a:gridCol w="504000">
                  <a:extLst>
                    <a:ext uri="{9D8B030D-6E8A-4147-A177-3AD203B41FA5}">
                      <a16:colId xmlns:a16="http://schemas.microsoft.com/office/drawing/2014/main" val="3491833745"/>
                    </a:ext>
                  </a:extLst>
                </a:gridCol>
                <a:gridCol w="504000">
                  <a:extLst>
                    <a:ext uri="{9D8B030D-6E8A-4147-A177-3AD203B41FA5}">
                      <a16:colId xmlns:a16="http://schemas.microsoft.com/office/drawing/2014/main" val="120188533"/>
                    </a:ext>
                  </a:extLst>
                </a:gridCol>
                <a:gridCol w="504000">
                  <a:extLst>
                    <a:ext uri="{9D8B030D-6E8A-4147-A177-3AD203B41FA5}">
                      <a16:colId xmlns:a16="http://schemas.microsoft.com/office/drawing/2014/main" val="3846704827"/>
                    </a:ext>
                  </a:extLst>
                </a:gridCol>
              </a:tblGrid>
              <a:tr h="324000">
                <a:tc>
                  <a:txBody>
                    <a:bodyPr/>
                    <a:lstStyle/>
                    <a:p>
                      <a:endParaRPr lang="en-US" sz="1600" b="0" spc="20" baseline="0" noProof="0">
                        <a:solidFill>
                          <a:schemeClr val="tx1"/>
                        </a:solidFill>
                        <a:latin typeface="+mj-lt"/>
                      </a:endParaRPr>
                    </a:p>
                  </a:txBody>
                  <a:tcPr marL="72000" marR="288000" marT="36000" marB="36000" anchor="ctr">
                    <a:lnR w="9525" cap="flat" cmpd="sng" algn="ctr">
                      <a:solidFill>
                        <a:schemeClr val="tx1"/>
                      </a:solidFill>
                      <a:prstDash val="solid"/>
                      <a:round/>
                      <a:headEnd type="none" w="med" len="med"/>
                      <a:tailEnd type="none" w="med" len="med"/>
                    </a:lnR>
                    <a:lnB w="9525" cap="flat" cmpd="sng" algn="ctr">
                      <a:noFill/>
                      <a:prstDash val="solid"/>
                      <a:round/>
                      <a:headEnd type="none" w="med" len="med"/>
                      <a:tailEnd type="none" w="med" len="med"/>
                    </a:lnB>
                  </a:tcPr>
                </a:tc>
                <a:tc gridSpan="4">
                  <a:txBody>
                    <a:bodyPr/>
                    <a:lstStyle/>
                    <a:p>
                      <a:pPr algn="l"/>
                      <a:endParaRPr lang="en-US" sz="1600" b="0" spc="20" baseline="0" noProof="0">
                        <a:solidFill>
                          <a:schemeClr val="tx1"/>
                        </a:solidFill>
                        <a:latin typeface="+mj-lt"/>
                      </a:endParaRPr>
                    </a:p>
                  </a:txBody>
                  <a:tcPr marL="72000" marR="72000" marT="36000" marB="36000" anchor="ctr">
                    <a:lnL w="9525" cap="flat" cmpd="sng" algn="ctr">
                      <a:solidFill>
                        <a:schemeClr val="tx1"/>
                      </a:solidFill>
                      <a:prstDash val="solid"/>
                      <a:round/>
                      <a:headEnd type="none" w="med" len="med"/>
                      <a:tailEnd type="none" w="med" len="med"/>
                    </a:lnL>
                    <a:lnB w="9525"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gridSpan="4">
                  <a:txBody>
                    <a:bodyPr/>
                    <a:lstStyle/>
                    <a:p>
                      <a:pPr algn="l"/>
                      <a:endParaRPr lang="en-US" sz="1200" b="0" i="1" spc="20" baseline="0" noProof="0">
                        <a:solidFill>
                          <a:schemeClr val="tx1"/>
                        </a:solidFill>
                        <a:latin typeface="AA Zuehlke" panose="02000503060000020004" pitchFamily="2" charset="77"/>
                      </a:endParaRPr>
                    </a:p>
                  </a:txBody>
                  <a:tcPr marL="72000" marR="72000" marT="36000" marB="36000" anchor="ctr">
                    <a:lnB w="9525"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gridSpan="8">
                  <a:txBody>
                    <a:bodyPr/>
                    <a:lstStyle/>
                    <a:p>
                      <a:pPr algn="l"/>
                      <a:r>
                        <a:rPr lang="en-US" sz="1600" b="0" i="1" spc="20" baseline="0" noProof="0">
                          <a:solidFill>
                            <a:schemeClr val="tx1">
                              <a:lumMod val="85000"/>
                              <a:lumOff val="15000"/>
                            </a:schemeClr>
                          </a:solidFill>
                          <a:latin typeface="AA Zuehlke" panose="02000503060000020004" pitchFamily="2" charset="77"/>
                        </a:rPr>
                        <a:t>               expected Q-Day</a:t>
                      </a:r>
                    </a:p>
                  </a:txBody>
                  <a:tcPr marL="72000" marR="72000" marT="36000" marB="36000" anchor="ctr">
                    <a:lnB w="9525"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pPr algn="l"/>
                      <a:endParaRPr lang="en-US" sz="1600" b="0" spc="20" baseline="0" noProof="0">
                        <a:solidFill>
                          <a:schemeClr val="tx1"/>
                        </a:solidFill>
                        <a:latin typeface="+mj-lt"/>
                      </a:endParaRPr>
                    </a:p>
                  </a:txBody>
                  <a:tcPr marL="72000" marR="72000" marT="36000" marB="36000" anchor="ctr">
                    <a:lnL w="9525" cap="flat" cmpd="sng" algn="ctr">
                      <a:solidFill>
                        <a:schemeClr val="tx1"/>
                      </a:solidFill>
                      <a:prstDash val="solid"/>
                      <a:round/>
                      <a:headEnd type="none" w="med" len="med"/>
                      <a:tailEnd type="none" w="med" len="med"/>
                    </a:lnL>
                    <a:lnB w="9525" cap="flat" cmpd="sng" algn="ctr">
                      <a:solidFill>
                        <a:schemeClr val="tx1"/>
                      </a:solidFill>
                      <a:prstDash val="solid"/>
                      <a:round/>
                      <a:headEnd type="none" w="med" len="med"/>
                      <a:tailEnd type="none" w="med" len="med"/>
                    </a:lnB>
                  </a:tcPr>
                </a:tc>
                <a:tc hMerge="1">
                  <a:txBody>
                    <a:bodyPr/>
                    <a:lstStyle/>
                    <a:p>
                      <a:pPr algn="l"/>
                      <a:endParaRPr lang="de-DE" sz="1600" b="0" spc="20" baseline="0">
                        <a:solidFill>
                          <a:schemeClr val="tx1"/>
                        </a:solidFill>
                        <a:latin typeface="+mj-lt"/>
                      </a:endParaRPr>
                    </a:p>
                  </a:txBody>
                  <a:tcPr marL="72000" marR="72000" marT="54000" marB="54000" anchor="ctr">
                    <a:lnB w="9525" cap="flat" cmpd="sng" algn="ctr">
                      <a:solidFill>
                        <a:schemeClr val="tx1"/>
                      </a:solidFill>
                      <a:prstDash val="solid"/>
                      <a:round/>
                      <a:headEnd type="none" w="med" len="med"/>
                      <a:tailEnd type="none" w="med" len="med"/>
                    </a:lnB>
                  </a:tcPr>
                </a:tc>
                <a:tc hMerge="1">
                  <a:txBody>
                    <a:bodyPr/>
                    <a:lstStyle/>
                    <a:p>
                      <a:pPr algn="l"/>
                      <a:endParaRPr lang="de-DE" sz="1600" b="0" spc="20" baseline="0">
                        <a:solidFill>
                          <a:schemeClr val="tx1"/>
                        </a:solidFill>
                        <a:latin typeface="+mj-lt"/>
                      </a:endParaRPr>
                    </a:p>
                  </a:txBody>
                  <a:tcPr marL="72000" marR="72000" marT="54000" marB="54000" anchor="ctr">
                    <a:lnB w="9525" cap="flat" cmpd="sng" algn="ctr">
                      <a:solidFill>
                        <a:schemeClr val="tx1"/>
                      </a:solidFill>
                      <a:prstDash val="solid"/>
                      <a:round/>
                      <a:headEnd type="none" w="med" len="med"/>
                      <a:tailEnd type="none" w="med" len="med"/>
                    </a:lnB>
                  </a:tcPr>
                </a:tc>
                <a:tc hMerge="1">
                  <a:txBody>
                    <a:bodyPr/>
                    <a:lstStyle/>
                    <a:p>
                      <a:pPr algn="l"/>
                      <a:endParaRPr lang="de-DE" sz="1600" b="0" spc="20" baseline="0">
                        <a:solidFill>
                          <a:schemeClr val="tx1"/>
                        </a:solidFill>
                        <a:latin typeface="+mj-lt"/>
                      </a:endParaRPr>
                    </a:p>
                  </a:txBody>
                  <a:tcPr marL="72000" marR="72000" marT="54000" marB="54000" anchor="ctr">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1012171"/>
                  </a:ext>
                </a:extLst>
              </a:tr>
              <a:tr h="324000">
                <a:tc>
                  <a:txBody>
                    <a:bodyPr/>
                    <a:lstStyle/>
                    <a:p>
                      <a:endParaRPr lang="en-US" sz="1200" b="0" spc="20" baseline="0" noProof="0">
                        <a:solidFill>
                          <a:schemeClr val="tx1"/>
                        </a:solidFill>
                        <a:latin typeface="+mj-lt"/>
                      </a:endParaRPr>
                    </a:p>
                  </a:txBody>
                  <a:tcPr marL="72000" marR="288000" marT="36000" marB="36000" anchor="ctr">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200" b="0" spc="20" baseline="0" noProof="0">
                        <a:solidFill>
                          <a:schemeClr val="tx1"/>
                        </a:solidFill>
                        <a:latin typeface="+mn-lt"/>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algn="ctr"/>
                      <a:r>
                        <a:rPr lang="en-US" sz="1200" b="0" spc="20" baseline="0" noProof="0">
                          <a:solidFill>
                            <a:schemeClr val="tx1"/>
                          </a:solidFill>
                          <a:latin typeface="+mn-lt"/>
                        </a:rPr>
                        <a:t>2024</a:t>
                      </a: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200" b="0" spc="20" baseline="0" noProof="0">
                        <a:solidFill>
                          <a:schemeClr val="tx1"/>
                        </a:solidFill>
                        <a:latin typeface="+mn-lt"/>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algn="ctr"/>
                      <a:r>
                        <a:rPr lang="en-US" sz="1200" b="0" spc="20" baseline="0" noProof="0">
                          <a:solidFill>
                            <a:schemeClr val="tx1"/>
                          </a:solidFill>
                          <a:latin typeface="+mn-lt"/>
                        </a:rPr>
                        <a:t>2026</a:t>
                      </a: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200" b="0" spc="20" baseline="0" noProof="0">
                        <a:solidFill>
                          <a:schemeClr val="tx1"/>
                        </a:solidFill>
                        <a:latin typeface="+mn-lt"/>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algn="ctr"/>
                      <a:r>
                        <a:rPr lang="en-US" sz="1200" b="0" spc="20" baseline="0" noProof="0">
                          <a:solidFill>
                            <a:schemeClr val="tx1"/>
                          </a:solidFill>
                          <a:latin typeface="+mn-lt"/>
                        </a:rPr>
                        <a:t>2028</a:t>
                      </a: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200" b="0" spc="20" baseline="0" noProof="0">
                        <a:solidFill>
                          <a:schemeClr val="tx1"/>
                        </a:solidFill>
                        <a:latin typeface="+mn-lt"/>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algn="ctr"/>
                      <a:r>
                        <a:rPr lang="en-US" sz="1200" b="0" spc="20" baseline="0" noProof="0">
                          <a:solidFill>
                            <a:schemeClr val="tx1"/>
                          </a:solidFill>
                          <a:latin typeface="+mn-lt"/>
                        </a:rPr>
                        <a:t>2030</a:t>
                      </a: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200" b="0" spc="20" baseline="0" noProof="0">
                        <a:solidFill>
                          <a:schemeClr val="tx1"/>
                        </a:solidFill>
                        <a:latin typeface="+mn-lt"/>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algn="ctr"/>
                      <a:r>
                        <a:rPr lang="en-US" sz="1200" b="0" spc="20" baseline="0" noProof="0">
                          <a:solidFill>
                            <a:schemeClr val="tx1"/>
                          </a:solidFill>
                          <a:latin typeface="+mn-lt"/>
                        </a:rPr>
                        <a:t>2032</a:t>
                      </a: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200" b="0" spc="20" baseline="0" noProof="0">
                        <a:solidFill>
                          <a:schemeClr val="tx1"/>
                        </a:solidFill>
                        <a:latin typeface="+mn-lt"/>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gridSpan="2">
                  <a:txBody>
                    <a:bodyPr/>
                    <a:lstStyle/>
                    <a:p>
                      <a:pPr marL="9525" indent="0" algn="l">
                        <a:tabLst/>
                      </a:pPr>
                      <a:r>
                        <a:rPr lang="en-US" sz="1200" b="0" spc="20" baseline="0" noProof="0">
                          <a:solidFill>
                            <a:schemeClr val="tx1"/>
                          </a:solidFill>
                          <a:latin typeface="+mn-lt"/>
                        </a:rPr>
                        <a:t>2034</a:t>
                      </a:r>
                    </a:p>
                  </a:txBody>
                  <a:tcPr marL="72000" marR="72000" marT="36000" marB="36000" anchor="ct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200" b="0" spc="20" baseline="0" noProof="0">
                        <a:solidFill>
                          <a:schemeClr val="tx1"/>
                        </a:solidFill>
                        <a:latin typeface="+mn-lt"/>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algn="ctr"/>
                      <a:r>
                        <a:rPr lang="en-US" sz="1200" b="0" spc="20" baseline="0" noProof="0">
                          <a:solidFill>
                            <a:schemeClr val="tx1"/>
                          </a:solidFill>
                          <a:latin typeface="+mn-lt"/>
                        </a:rPr>
                        <a:t>2036</a:t>
                      </a: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endParaRPr lang="en-US" sz="1200" b="0" spc="20" baseline="0" noProof="0">
                        <a:solidFill>
                          <a:schemeClr val="tx1"/>
                        </a:solidFill>
                        <a:latin typeface="+mn-lt"/>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algn="ctr"/>
                      <a:r>
                        <a:rPr lang="en-US" sz="1200" b="0" spc="20" baseline="0" noProof="0">
                          <a:solidFill>
                            <a:schemeClr val="tx1"/>
                          </a:solidFill>
                          <a:latin typeface="+mn-lt"/>
                        </a:rPr>
                        <a:t>2038</a:t>
                      </a:r>
                    </a:p>
                  </a:txBody>
                  <a:tcPr marL="72000" marR="72000" marT="36000" marB="36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460704"/>
                  </a:ext>
                </a:extLst>
              </a:tr>
              <a:tr h="324000">
                <a:tc>
                  <a:txBody>
                    <a:bodyPr/>
                    <a:lstStyle/>
                    <a:p>
                      <a:r>
                        <a:rPr lang="en-US" sz="1600" b="0" spc="20" baseline="0" noProof="0">
                          <a:solidFill>
                            <a:schemeClr val="tx1"/>
                          </a:solidFill>
                          <a:latin typeface="AA Zuehlke" panose="02000503060000020004" pitchFamily="2" charset="77"/>
                        </a:rPr>
                        <a:t>Priority 1</a:t>
                      </a:r>
                    </a:p>
                  </a:txBody>
                  <a:tcPr marL="72000" marR="288000" marT="36000" marB="3600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tcPr>
                </a:tc>
                <a:tc>
                  <a:txBody>
                    <a:bodyPr/>
                    <a:lstStyle/>
                    <a:p>
                      <a:pPr algn="ctr"/>
                      <a:endParaRPr lang="en-US" sz="1200" b="0" spc="20" baseline="0" noProof="0">
                        <a:solidFill>
                          <a:schemeClr val="tx1"/>
                        </a:solidFill>
                        <a:latin typeface="AA Zuehlke" panose="02000503060000020004" pitchFamily="2" charset="77"/>
                      </a:endParaRPr>
                    </a:p>
                  </a:txBody>
                  <a:tcPr marL="72000" marR="72000" marT="36000" marB="36000" anchor="ctr">
                    <a:lnT w="9525" cap="flat" cmpd="sng" algn="ctr">
                      <a:solidFill>
                        <a:schemeClr val="tx1"/>
                      </a:solidFill>
                      <a:prstDash val="solid"/>
                      <a:round/>
                      <a:headEnd type="none" w="med" len="med"/>
                      <a:tailEnd type="none" w="med" len="med"/>
                    </a:lnT>
                    <a:solidFill>
                      <a:srgbClr val="F2F2F2"/>
                    </a:solidFill>
                  </a:tcPr>
                </a:tc>
                <a:tc>
                  <a:txBody>
                    <a:bodyPr/>
                    <a:lstStyle/>
                    <a:p>
                      <a:pPr algn="ctr"/>
                      <a:endParaRPr lang="en-US" sz="1200" b="0" spc="20" baseline="0" noProof="0">
                        <a:solidFill>
                          <a:schemeClr val="tx1"/>
                        </a:solidFill>
                        <a:latin typeface="AA Zuehlke" panose="02000503060000020004" pitchFamily="2" charset="77"/>
                      </a:endParaRPr>
                    </a:p>
                  </a:txBody>
                  <a:tcPr marL="72000" marR="72000" marT="36000" marB="36000" anchor="ctr">
                    <a:lnT w="9525" cap="flat" cmpd="sng" algn="ctr">
                      <a:solidFill>
                        <a:schemeClr val="tx1"/>
                      </a:solidFill>
                      <a:prstDash val="solid"/>
                      <a:round/>
                      <a:headEnd type="none" w="med" len="med"/>
                      <a:tailEnd type="none" w="med" len="med"/>
                    </a:lnT>
                  </a:tcPr>
                </a:tc>
                <a:tc>
                  <a:txBody>
                    <a:bodyPr/>
                    <a:lstStyle/>
                    <a:p>
                      <a:pPr algn="ctr"/>
                      <a:endParaRPr lang="en-US" sz="1200" b="0" spc="20" baseline="0" noProof="0">
                        <a:solidFill>
                          <a:schemeClr val="tx1"/>
                        </a:solidFill>
                        <a:latin typeface="AA Zuehlke" panose="02000503060000020004" pitchFamily="2" charset="77"/>
                      </a:endParaRPr>
                    </a:p>
                  </a:txBody>
                  <a:tcPr marL="72000" marR="72000" marT="36000" marB="36000" anchor="ctr">
                    <a:lnT w="9525" cap="flat" cmpd="sng" algn="ctr">
                      <a:solidFill>
                        <a:schemeClr val="tx1"/>
                      </a:solidFill>
                      <a:prstDash val="solid"/>
                      <a:round/>
                      <a:headEnd type="none" w="med" len="med"/>
                      <a:tailEnd type="none" w="med" len="med"/>
                    </a:lnT>
                    <a:solidFill>
                      <a:srgbClr val="F2F2F2"/>
                    </a:solidFill>
                  </a:tcPr>
                </a:tc>
                <a:tc>
                  <a:txBody>
                    <a:bodyPr/>
                    <a:lstStyle/>
                    <a:p>
                      <a:pPr algn="ctr"/>
                      <a:endParaRPr lang="en-US" sz="1200" b="0" spc="20" baseline="0" noProof="0">
                        <a:solidFill>
                          <a:schemeClr val="tx1"/>
                        </a:solidFill>
                        <a:latin typeface="AA Zuehlke" panose="02000503060000020004" pitchFamily="2" charset="77"/>
                      </a:endParaRPr>
                    </a:p>
                  </a:txBody>
                  <a:tcPr marL="72000" marR="72000" marT="36000" marB="3600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200" b="0" spc="20" baseline="0" noProof="0">
                        <a:solidFill>
                          <a:schemeClr val="tx1"/>
                        </a:solidFill>
                        <a:latin typeface="AA Zuehlke" panose="02000503060000020004" pitchFamily="2" charset="77"/>
                      </a:endParaRPr>
                    </a:p>
                  </a:txBody>
                  <a:tcPr marL="72000" marR="72000" marT="36000" marB="3600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a:noFill/>
                    </a:lnB>
                    <a:solidFill>
                      <a:srgbClr val="F2F2F2"/>
                    </a:solidFill>
                  </a:tcPr>
                </a:tc>
                <a:tc>
                  <a:txBody>
                    <a:bodyPr/>
                    <a:lstStyle/>
                    <a:p>
                      <a:pPr algn="ctr"/>
                      <a:endParaRPr lang="en-US" sz="1200" b="0" spc="20" baseline="0" noProof="0">
                        <a:solidFill>
                          <a:schemeClr val="tx1"/>
                        </a:solidFill>
                        <a:latin typeface="AA Zuehlke" panose="02000503060000020004" pitchFamily="2" charset="77"/>
                      </a:endParaRPr>
                    </a:p>
                  </a:txBody>
                  <a:tcPr marL="72000" marR="72000" marT="36000" marB="36000" anchor="ctr">
                    <a:lnT w="9525" cap="flat" cmpd="sng" algn="ctr">
                      <a:solidFill>
                        <a:schemeClr val="tx1"/>
                      </a:solidFill>
                      <a:prstDash val="solid"/>
                      <a:round/>
                      <a:headEnd type="none" w="med" len="med"/>
                      <a:tailEnd type="none" w="med" len="med"/>
                    </a:lnT>
                  </a:tcPr>
                </a:tc>
                <a:tc>
                  <a:txBody>
                    <a:bodyPr/>
                    <a:lstStyle/>
                    <a:p>
                      <a:pPr algn="ctr"/>
                      <a:endParaRPr lang="en-US" sz="1200" b="0" spc="20" baseline="0" noProof="0">
                        <a:solidFill>
                          <a:schemeClr val="tx1"/>
                        </a:solidFill>
                        <a:latin typeface="AA Zuehlke" panose="02000503060000020004" pitchFamily="2" charset="77"/>
                      </a:endParaRPr>
                    </a:p>
                  </a:txBody>
                  <a:tcPr marL="72000" marR="72000" marT="36000" marB="36000" anchor="ctr">
                    <a:lnT w="9525" cap="flat" cmpd="sng" algn="ctr">
                      <a:solidFill>
                        <a:schemeClr val="tx1"/>
                      </a:solidFill>
                      <a:prstDash val="solid"/>
                      <a:round/>
                      <a:headEnd type="none" w="med" len="med"/>
                      <a:tailEnd type="none" w="med" len="med"/>
                    </a:lnT>
                    <a:solidFill>
                      <a:srgbClr val="F2F2F2"/>
                    </a:solidFill>
                  </a:tcPr>
                </a:tc>
                <a:tc>
                  <a:txBody>
                    <a:bodyPr/>
                    <a:lstStyle/>
                    <a:p>
                      <a:pPr algn="ctr"/>
                      <a:endParaRPr lang="en-US" sz="1200" b="0" spc="20" baseline="0" noProof="0">
                        <a:solidFill>
                          <a:schemeClr val="tx1"/>
                        </a:solidFill>
                        <a:latin typeface="AA Zuehlke" panose="02000503060000020004" pitchFamily="2" charset="77"/>
                      </a:endParaRPr>
                    </a:p>
                  </a:txBody>
                  <a:tcPr marL="72000" marR="72000" marT="36000" marB="3600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45372541"/>
                  </a:ext>
                </a:extLst>
              </a:tr>
              <a:tr h="324000">
                <a:tc>
                  <a:txBody>
                    <a:bodyPr/>
                    <a:lstStyle/>
                    <a:p>
                      <a:endParaRPr lang="en-US" sz="1200" b="0" spc="20" baseline="0" noProof="0">
                        <a:solidFill>
                          <a:schemeClr val="tx1"/>
                        </a:solidFill>
                        <a:latin typeface="AA Zuehlke" panose="02000503060000020004" pitchFamily="2" charset="77"/>
                      </a:endParaRPr>
                    </a:p>
                  </a:txBody>
                  <a:tcPr marL="72000" marR="288000" marT="36000" marB="36000" anchor="ctr">
                    <a:lnR w="9525"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9525"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a:noFill/>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tc>
                <a:extLst>
                  <a:ext uri="{0D108BD9-81ED-4DB2-BD59-A6C34878D82A}">
                    <a16:rowId xmlns:a16="http://schemas.microsoft.com/office/drawing/2014/main" val="2472231323"/>
                  </a:ext>
                </a:extLst>
              </a:tr>
              <a:tr h="324000">
                <a:tc>
                  <a:txBody>
                    <a:bodyPr/>
                    <a:lstStyle/>
                    <a:p>
                      <a:endParaRPr lang="en-US" sz="1200" b="0" spc="20" baseline="0" noProof="0">
                        <a:solidFill>
                          <a:schemeClr val="tx1"/>
                        </a:solidFill>
                        <a:latin typeface="AA Zuehlke" panose="02000503060000020004" pitchFamily="2" charset="77"/>
                      </a:endParaRPr>
                    </a:p>
                  </a:txBody>
                  <a:tcPr marL="72000" marR="288000" marT="36000" marB="36000" anchor="ctr">
                    <a:lnR w="9525"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9525" cap="flat" cmpd="sng" algn="ctr">
                      <a:no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a:noFill/>
                    </a:lnL>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noFill/>
                  </a:tcPr>
                </a:tc>
                <a:extLst>
                  <a:ext uri="{0D108BD9-81ED-4DB2-BD59-A6C34878D82A}">
                    <a16:rowId xmlns:a16="http://schemas.microsoft.com/office/drawing/2014/main" val="3342221996"/>
                  </a:ext>
                </a:extLst>
              </a:tr>
              <a:tr h="324000">
                <a:tc>
                  <a:txBody>
                    <a:bodyPr/>
                    <a:lstStyle/>
                    <a:p>
                      <a:endParaRPr lang="en-US" sz="1200" b="0" spc="20" baseline="0" noProof="0">
                        <a:solidFill>
                          <a:schemeClr val="tx1"/>
                        </a:solidFill>
                        <a:latin typeface="AA Zuehlke" panose="02000503060000020004" pitchFamily="2" charset="77"/>
                      </a:endParaRPr>
                    </a:p>
                  </a:txBody>
                  <a:tcPr marL="72000" marR="288000" marT="36000" marB="36000" anchor="ctr">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12700" cap="flat" cmpd="sng" algn="ctr">
                      <a:noFill/>
                      <a:prstDash val="solid"/>
                      <a:round/>
                      <a:headEnd type="none" w="med" len="med"/>
                      <a:tailEnd type="none" w="med" len="med"/>
                    </a:lnR>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12700" cap="flat" cmpd="sng" algn="ctr">
                      <a:noFill/>
                      <a:prstDash val="solid"/>
                      <a:round/>
                      <a:headEnd type="none" w="med" len="med"/>
                      <a:tailEnd type="none" w="med" len="med"/>
                    </a:lnL>
                    <a:lnT>
                      <a:noFill/>
                    </a:lnT>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0223165"/>
                  </a:ext>
                </a:extLst>
              </a:tr>
              <a:tr h="324000">
                <a:tc>
                  <a:txBody>
                    <a:bodyPr/>
                    <a:lstStyle/>
                    <a:p>
                      <a:r>
                        <a:rPr lang="en-US" sz="1600" b="0" spc="20" baseline="0" noProof="0">
                          <a:solidFill>
                            <a:schemeClr val="tx1"/>
                          </a:solidFill>
                          <a:latin typeface="AA Zuehlke" panose="02000503060000020004" pitchFamily="2" charset="77"/>
                        </a:rPr>
                        <a:t>Priority</a:t>
                      </a:r>
                      <a:r>
                        <a:rPr lang="en-US" sz="1600" b="0" kern="1200" spc="20" baseline="0" noProof="0">
                          <a:solidFill>
                            <a:schemeClr val="tx1"/>
                          </a:solidFill>
                          <a:latin typeface="AA Zuehlke" panose="02000503060000020004" pitchFamily="2" charset="77"/>
                          <a:ea typeface="+mn-ea"/>
                          <a:cs typeface="+mn-cs"/>
                        </a:rPr>
                        <a:t> 2</a:t>
                      </a:r>
                    </a:p>
                  </a:txBody>
                  <a:tcPr marL="72000" marR="288000" marT="36000" marB="3600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12700"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309180450"/>
                  </a:ext>
                </a:extLst>
              </a:tr>
              <a:tr h="324000">
                <a:tc>
                  <a:txBody>
                    <a:bodyPr/>
                    <a:lstStyle/>
                    <a:p>
                      <a:endParaRPr lang="en-US" sz="1200" b="0" spc="20" baseline="0" noProof="0">
                        <a:solidFill>
                          <a:schemeClr val="tx1"/>
                        </a:solidFill>
                        <a:latin typeface="AA Zuehlke" panose="02000503060000020004" pitchFamily="2" charset="77"/>
                      </a:endParaRPr>
                    </a:p>
                  </a:txBody>
                  <a:tcPr marL="72000" marR="288000" marT="36000" marB="36000" anchor="ctr">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a:noFill/>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4132603692"/>
                  </a:ext>
                </a:extLst>
              </a:tr>
              <a:tr h="324000">
                <a:tc>
                  <a:txBody>
                    <a:bodyPr/>
                    <a:lstStyle/>
                    <a:p>
                      <a:endParaRPr lang="en-US" sz="1200" b="0" spc="20" baseline="0" noProof="0">
                        <a:solidFill>
                          <a:schemeClr val="tx1"/>
                        </a:solidFill>
                        <a:latin typeface="AA Zuehlke" panose="02000503060000020004" pitchFamily="2" charset="77"/>
                      </a:endParaRPr>
                    </a:p>
                  </a:txBody>
                  <a:tcPr marL="72000" marR="288000" marT="36000" marB="36000" anchor="ctr">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a:noFill/>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4221507110"/>
                  </a:ext>
                </a:extLst>
              </a:tr>
              <a:tr h="324000">
                <a:tc>
                  <a:txBody>
                    <a:bodyPr/>
                    <a:lstStyle/>
                    <a:p>
                      <a:endParaRPr lang="en-US" sz="1200" b="0" spc="20" baseline="0" noProof="0">
                        <a:solidFill>
                          <a:schemeClr val="tx1"/>
                        </a:solidFill>
                        <a:latin typeface="AA Zuehlke" panose="02000503060000020004" pitchFamily="2" charset="77"/>
                      </a:endParaRPr>
                    </a:p>
                  </a:txBody>
                  <a:tcPr marL="72000" marR="288000" marT="36000" marB="36000" anchor="ctr">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12700" cap="flat" cmpd="sng" algn="ctr">
                      <a:noFill/>
                      <a:prstDash val="solid"/>
                      <a:round/>
                      <a:headEnd type="none" w="med" len="med"/>
                      <a:tailEnd type="none" w="med" len="med"/>
                    </a:lnL>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3144785"/>
                  </a:ext>
                </a:extLst>
              </a:tr>
              <a:tr h="324000">
                <a:tc>
                  <a:txBody>
                    <a:bodyPr/>
                    <a:lstStyle/>
                    <a:p>
                      <a:r>
                        <a:rPr lang="en-US" sz="1600" b="0" spc="20" baseline="0" noProof="0">
                          <a:solidFill>
                            <a:schemeClr val="tx1"/>
                          </a:solidFill>
                          <a:latin typeface="AA Zuehlke" panose="02000503060000020004" pitchFamily="2" charset="77"/>
                        </a:rPr>
                        <a:t>Priority</a:t>
                      </a:r>
                      <a:r>
                        <a:rPr lang="en-US" sz="1600" b="0" kern="1200" spc="20" baseline="0" noProof="0">
                          <a:solidFill>
                            <a:schemeClr val="tx1"/>
                          </a:solidFill>
                          <a:latin typeface="AA Zuehlke" panose="02000503060000020004" pitchFamily="2" charset="77"/>
                          <a:ea typeface="+mn-ea"/>
                          <a:cs typeface="+mn-cs"/>
                        </a:rPr>
                        <a:t> 3</a:t>
                      </a:r>
                    </a:p>
                  </a:txBody>
                  <a:tcPr marL="72000" marR="288000" marT="36000" marB="36000" anchor="ct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12700" cap="flat" cmpd="sng" algn="ctr">
                      <a:no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583476306"/>
                  </a:ext>
                </a:extLst>
              </a:tr>
              <a:tr h="324000">
                <a:tc>
                  <a:txBody>
                    <a:bodyPr/>
                    <a:lstStyle/>
                    <a:p>
                      <a:endParaRPr lang="en-US" sz="1200" b="0" spc="20" baseline="0" noProof="0">
                        <a:solidFill>
                          <a:schemeClr val="tx1"/>
                        </a:solidFill>
                        <a:latin typeface="AA Zuehlke" panose="02000503060000020004" pitchFamily="2" charset="77"/>
                      </a:endParaRPr>
                    </a:p>
                  </a:txBody>
                  <a:tcPr marL="72000" marR="288000" marT="36000" marB="36000" anchor="ctr">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1270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a:noFill/>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10264271"/>
                  </a:ext>
                </a:extLst>
              </a:tr>
              <a:tr h="324000">
                <a:tc>
                  <a:txBody>
                    <a:bodyPr/>
                    <a:lstStyle/>
                    <a:p>
                      <a:endParaRPr lang="en-US" sz="1200" b="0" spc="20" baseline="0" noProof="0">
                        <a:solidFill>
                          <a:schemeClr val="tx1"/>
                        </a:solidFill>
                        <a:latin typeface="AA Zuehlke" panose="02000503060000020004" pitchFamily="2" charset="77"/>
                      </a:endParaRPr>
                    </a:p>
                  </a:txBody>
                  <a:tcPr marL="72000" marR="288000" marT="36000" marB="36000" anchor="ctr">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w="12700"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L>
                      <a:noFill/>
                    </a:lnL>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AA Zuehlke" panose="02000503060000020004" pitchFamily="2" charset="77"/>
                        <a:ea typeface="+mn-ea"/>
                        <a:cs typeface="+mn-cs"/>
                      </a:endParaRPr>
                    </a:p>
                  </a:txBody>
                  <a:tcPr marL="72000" marR="72000" marT="36000" marB="36000" anchor="ct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3494517740"/>
                  </a:ext>
                </a:extLst>
              </a:tr>
              <a:tr h="324000">
                <a:tc>
                  <a:txBody>
                    <a:bodyPr/>
                    <a:lstStyle/>
                    <a:p>
                      <a:endParaRPr lang="en-US" sz="1200" b="0" spc="20" baseline="0" noProof="0">
                        <a:solidFill>
                          <a:schemeClr val="tx1"/>
                        </a:solidFill>
                        <a:latin typeface="+mn-lt"/>
                      </a:endParaRPr>
                    </a:p>
                  </a:txBody>
                  <a:tcPr marL="72000" marR="288000" marT="36000" marB="36000" anchor="ctr">
                    <a:lnR w="9525"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L w="9525" cap="flat" cmpd="sng" algn="ctr">
                      <a:solidFill>
                        <a:schemeClr val="tx1"/>
                      </a:solidFill>
                      <a:prstDash val="solid"/>
                      <a:round/>
                      <a:headEnd type="none" w="med" len="med"/>
                      <a:tailEnd type="none" w="med" len="med"/>
                    </a:lnL>
                    <a:lnT w="9525" cap="flat" cmpd="sng" algn="ctr">
                      <a:no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R w="12700" cap="flat" cmpd="sng" algn="ctr">
                      <a:noFill/>
                      <a:prstDash val="solid"/>
                      <a:round/>
                      <a:headEnd type="none" w="med" len="med"/>
                      <a:tailEnd type="none" w="med" len="med"/>
                    </a:lnR>
                    <a:lnT w="9525" cap="flat" cmpd="sng" algn="ctr">
                      <a:no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L w="12700" cap="flat" cmpd="sng" algn="ctr">
                      <a:noFill/>
                      <a:prstDash val="solid"/>
                      <a:round/>
                      <a:headEnd type="none" w="med" len="med"/>
                      <a:tailEnd type="none" w="med" len="med"/>
                    </a:lnL>
                    <a:lnT w="9525" cap="flat" cmpd="sng" algn="ctr">
                      <a:no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20" normalizeH="0" baseline="0" noProof="0">
                        <a:ln>
                          <a:noFill/>
                        </a:ln>
                        <a:solidFill>
                          <a:schemeClr val="tx1"/>
                        </a:solidFill>
                        <a:effectLst/>
                        <a:uLnTx/>
                        <a:uFillTx/>
                        <a:latin typeface="+mj-lt"/>
                        <a:ea typeface="+mn-ea"/>
                        <a:cs typeface="+mn-cs"/>
                      </a:endParaRPr>
                    </a:p>
                  </a:txBody>
                  <a:tcPr marL="72000" marR="72000" marT="36000" marB="36000" anchor="ctr">
                    <a:lnT w="9525" cap="flat" cmpd="sng" algn="ctr">
                      <a:noFill/>
                      <a:prstDash val="solid"/>
                      <a:round/>
                      <a:headEnd type="none" w="med" len="med"/>
                      <a:tailEnd type="none" w="med" len="med"/>
                    </a:lnT>
                  </a:tcPr>
                </a:tc>
                <a:extLst>
                  <a:ext uri="{0D108BD9-81ED-4DB2-BD59-A6C34878D82A}">
                    <a16:rowId xmlns:a16="http://schemas.microsoft.com/office/drawing/2014/main" val="2034579533"/>
                  </a:ext>
                </a:extLst>
              </a:tr>
            </a:tbl>
          </a:graphicData>
        </a:graphic>
      </p:graphicFrame>
      <p:sp>
        <p:nvSpPr>
          <p:cNvPr id="12" name="Rechteck 15">
            <a:extLst>
              <a:ext uri="{FF2B5EF4-FFF2-40B4-BE49-F238E27FC236}">
                <a16:creationId xmlns:a16="http://schemas.microsoft.com/office/drawing/2014/main" id="{DA865BBB-7366-11B7-B1AA-597F7366BC9D}"/>
              </a:ext>
            </a:extLst>
          </p:cNvPr>
          <p:cNvSpPr/>
          <p:nvPr/>
        </p:nvSpPr>
        <p:spPr bwMode="gray">
          <a:xfrm>
            <a:off x="2542494" y="2717918"/>
            <a:ext cx="901253" cy="7200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US" sz="1600" spc="20">
              <a:solidFill>
                <a:schemeClr val="bg1"/>
              </a:solidFill>
              <a:latin typeface="AA Zuehlke" panose="02000503060000020004" pitchFamily="2" charset="77"/>
            </a:endParaRPr>
          </a:p>
        </p:txBody>
      </p:sp>
      <p:sp>
        <p:nvSpPr>
          <p:cNvPr id="13" name="Rechteck 90">
            <a:extLst>
              <a:ext uri="{FF2B5EF4-FFF2-40B4-BE49-F238E27FC236}">
                <a16:creationId xmlns:a16="http://schemas.microsoft.com/office/drawing/2014/main" id="{FE29EF42-EFA9-DF7F-15E7-8EAB2C75BFE4}"/>
              </a:ext>
            </a:extLst>
          </p:cNvPr>
          <p:cNvSpPr/>
          <p:nvPr/>
        </p:nvSpPr>
        <p:spPr bwMode="gray">
          <a:xfrm>
            <a:off x="3467114" y="3002711"/>
            <a:ext cx="504000" cy="7200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US" sz="1600" spc="20">
              <a:solidFill>
                <a:schemeClr val="bg1"/>
              </a:solidFill>
              <a:latin typeface="AA Zuehlke" panose="02000503060000020004" pitchFamily="2" charset="77"/>
            </a:endParaRPr>
          </a:p>
        </p:txBody>
      </p:sp>
      <p:sp>
        <p:nvSpPr>
          <p:cNvPr id="14" name="Rechteck 91">
            <a:extLst>
              <a:ext uri="{FF2B5EF4-FFF2-40B4-BE49-F238E27FC236}">
                <a16:creationId xmlns:a16="http://schemas.microsoft.com/office/drawing/2014/main" id="{127D0284-1C14-D227-ECC3-DE098E13717A}"/>
              </a:ext>
            </a:extLst>
          </p:cNvPr>
          <p:cNvSpPr/>
          <p:nvPr/>
        </p:nvSpPr>
        <p:spPr bwMode="gray">
          <a:xfrm flipV="1">
            <a:off x="3971114" y="3308894"/>
            <a:ext cx="726149" cy="6613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endParaRPr lang="en-US" sz="1600" spc="20">
              <a:solidFill>
                <a:schemeClr val="bg1"/>
              </a:solidFill>
              <a:latin typeface="AA Zuehlke" panose="02000503060000020004" pitchFamily="2" charset="77"/>
            </a:endParaRPr>
          </a:p>
        </p:txBody>
      </p:sp>
      <p:sp>
        <p:nvSpPr>
          <p:cNvPr id="15" name="Rechteck 92">
            <a:extLst>
              <a:ext uri="{FF2B5EF4-FFF2-40B4-BE49-F238E27FC236}">
                <a16:creationId xmlns:a16="http://schemas.microsoft.com/office/drawing/2014/main" id="{2282BB3D-CCA8-A968-AC2C-D2123BDD1465}"/>
              </a:ext>
            </a:extLst>
          </p:cNvPr>
          <p:cNvSpPr/>
          <p:nvPr/>
        </p:nvSpPr>
        <p:spPr bwMode="gray">
          <a:xfrm>
            <a:off x="3135428" y="3919063"/>
            <a:ext cx="1033740" cy="66135"/>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latin typeface="AA Zuehlke" panose="02000503060000020004" pitchFamily="2" charset="77"/>
            </a:endParaRPr>
          </a:p>
        </p:txBody>
      </p:sp>
      <p:sp>
        <p:nvSpPr>
          <p:cNvPr id="17" name="Rechteck 93">
            <a:extLst>
              <a:ext uri="{FF2B5EF4-FFF2-40B4-BE49-F238E27FC236}">
                <a16:creationId xmlns:a16="http://schemas.microsoft.com/office/drawing/2014/main" id="{2A64C5B3-6232-9BFC-4A03-8BF7FF7F7E1F}"/>
              </a:ext>
            </a:extLst>
          </p:cNvPr>
          <p:cNvSpPr/>
          <p:nvPr/>
        </p:nvSpPr>
        <p:spPr bwMode="gray">
          <a:xfrm>
            <a:off x="5140369" y="1927449"/>
            <a:ext cx="4572000" cy="7200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sp>
        <p:nvSpPr>
          <p:cNvPr id="18" name="Rechteck 96">
            <a:extLst>
              <a:ext uri="{FF2B5EF4-FFF2-40B4-BE49-F238E27FC236}">
                <a16:creationId xmlns:a16="http://schemas.microsoft.com/office/drawing/2014/main" id="{32D990C6-B515-1CCF-7A35-1C74769994D0}"/>
              </a:ext>
            </a:extLst>
          </p:cNvPr>
          <p:cNvSpPr/>
          <p:nvPr/>
        </p:nvSpPr>
        <p:spPr bwMode="gray">
          <a:xfrm>
            <a:off x="3667806" y="5267914"/>
            <a:ext cx="3888000" cy="7200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latin typeface="AA Zuehlke" panose="02000503060000020004" pitchFamily="2" charset="77"/>
            </a:endParaRPr>
          </a:p>
        </p:txBody>
      </p:sp>
      <p:sp>
        <p:nvSpPr>
          <p:cNvPr id="19" name="Textplatzhalter 8">
            <a:extLst>
              <a:ext uri="{FF2B5EF4-FFF2-40B4-BE49-F238E27FC236}">
                <a16:creationId xmlns:a16="http://schemas.microsoft.com/office/drawing/2014/main" id="{90D5359C-A033-D235-FEFD-7884BD3A5DF8}"/>
              </a:ext>
            </a:extLst>
          </p:cNvPr>
          <p:cNvSpPr txBox="1">
            <a:spLocks/>
          </p:cNvSpPr>
          <p:nvPr/>
        </p:nvSpPr>
        <p:spPr bwMode="gray">
          <a:xfrm>
            <a:off x="2296872" y="2366872"/>
            <a:ext cx="143798" cy="144000"/>
          </a:xfrm>
          <a:prstGeom prst="rect">
            <a:avLst/>
          </a:prstGeom>
          <a:solidFill>
            <a:schemeClr val="tx2"/>
          </a:solidFill>
        </p:spPr>
        <p:txBody>
          <a:bodyPr wrap="none" lIns="288000" tIns="0" rIns="0" bIns="0" anchor="ctr" anchorCtr="0"/>
          <a:lstStyle>
            <a:defPPr>
              <a:defRPr lang="de-DE"/>
            </a:defPPr>
            <a:lvl1pPr indent="0">
              <a:lnSpc>
                <a:spcPct val="120000"/>
              </a:lnSpc>
              <a:spcBef>
                <a:spcPts val="200"/>
              </a:spcBef>
              <a:spcAft>
                <a:spcPts val="300"/>
              </a:spcAft>
              <a:buFont typeface="Arial" panose="020B0604020202020204" pitchFamily="34" charset="0"/>
              <a:buNone/>
              <a:defRPr sz="1200" b="0" spc="20" baseline="0"/>
            </a:lvl1pPr>
            <a:lvl2pPr marL="0" indent="0">
              <a:lnSpc>
                <a:spcPct val="120000"/>
              </a:lnSpc>
              <a:spcBef>
                <a:spcPts val="800"/>
              </a:spcBef>
              <a:spcAft>
                <a:spcPts val="300"/>
              </a:spcAft>
              <a:buFont typeface="Arial" panose="020B0604020202020204" pitchFamily="34" charset="0"/>
              <a:buNone/>
              <a:defRPr sz="1200" spc="20" baseline="0">
                <a:latin typeface="+mj-lt"/>
              </a:defRPr>
            </a:lvl2pPr>
            <a:lvl3pPr marL="180000" indent="-180000">
              <a:lnSpc>
                <a:spcPct val="120000"/>
              </a:lnSpc>
              <a:spcBef>
                <a:spcPts val="200"/>
              </a:spcBef>
              <a:spcAft>
                <a:spcPts val="300"/>
              </a:spcAft>
              <a:buFont typeface="Wingdings 2" panose="05020102010507070707" pitchFamily="18" charset="2"/>
              <a:buChar char=""/>
              <a:defRPr sz="1200" spc="20" baseline="0"/>
            </a:lvl3pPr>
            <a:lvl4pPr marL="360000" indent="-180000">
              <a:lnSpc>
                <a:spcPct val="120000"/>
              </a:lnSpc>
              <a:spcBef>
                <a:spcPts val="200"/>
              </a:spcBef>
              <a:spcAft>
                <a:spcPts val="300"/>
              </a:spcAft>
              <a:buFont typeface="Symbol" panose="05050102010706020507" pitchFamily="18" charset="2"/>
              <a:buChar char="-"/>
              <a:defRPr sz="1200" spc="20" baseline="0"/>
            </a:lvl4pPr>
            <a:lvl5pPr marL="540000" indent="-180000">
              <a:lnSpc>
                <a:spcPct val="120000"/>
              </a:lnSpc>
              <a:spcBef>
                <a:spcPts val="200"/>
              </a:spcBef>
              <a:spcAft>
                <a:spcPts val="300"/>
              </a:spcAft>
              <a:buFont typeface="Symbol" panose="05050102010706020507" pitchFamily="18" charset="2"/>
              <a:buChar char="-"/>
              <a:defRPr sz="1200" spc="20" baseline="0"/>
            </a:lvl5pPr>
            <a:lvl6pPr marL="540000" indent="-180000">
              <a:lnSpc>
                <a:spcPct val="120000"/>
              </a:lnSpc>
              <a:spcBef>
                <a:spcPts val="200"/>
              </a:spcBef>
              <a:spcAft>
                <a:spcPts val="300"/>
              </a:spcAft>
              <a:buFont typeface="Symbol" panose="05050102010706020507" pitchFamily="18" charset="2"/>
              <a:buChar char="-"/>
              <a:defRPr sz="1200" spc="20" baseline="0"/>
            </a:lvl6pPr>
            <a:lvl7pPr marL="540000" indent="-180000">
              <a:lnSpc>
                <a:spcPct val="120000"/>
              </a:lnSpc>
              <a:spcBef>
                <a:spcPts val="200"/>
              </a:spcBef>
              <a:spcAft>
                <a:spcPts val="300"/>
              </a:spcAft>
              <a:buFont typeface="Symbol" panose="05050102010706020507" pitchFamily="18" charset="2"/>
              <a:buChar char="-"/>
              <a:defRPr sz="1200" spc="20" baseline="0"/>
            </a:lvl7pPr>
            <a:lvl8pPr marL="540000" indent="-180000">
              <a:lnSpc>
                <a:spcPct val="120000"/>
              </a:lnSpc>
              <a:spcBef>
                <a:spcPts val="200"/>
              </a:spcBef>
              <a:spcAft>
                <a:spcPts val="300"/>
              </a:spcAft>
              <a:buFont typeface="Symbol" panose="05050102010706020507" pitchFamily="18" charset="2"/>
              <a:buChar char="-"/>
              <a:defRPr sz="1200" spc="20" baseline="0"/>
            </a:lvl8pPr>
            <a:lvl9pPr marL="540000" indent="-180000">
              <a:lnSpc>
                <a:spcPct val="120000"/>
              </a:lnSpc>
              <a:spcBef>
                <a:spcPts val="200"/>
              </a:spcBef>
              <a:spcAft>
                <a:spcPts val="300"/>
              </a:spcAft>
              <a:buFont typeface="Symbol" panose="05050102010706020507" pitchFamily="18" charset="2"/>
              <a:buChar char="-"/>
              <a:defRPr sz="1200" spc="20" baseline="0"/>
            </a:lvl9pPr>
          </a:lstStyle>
          <a:p>
            <a:pPr lvl="1"/>
            <a:r>
              <a:rPr lang="en-US" sz="1400">
                <a:latin typeface="AA Zuehlke" panose="02000503060000020004" pitchFamily="2" charset="77"/>
              </a:rPr>
              <a:t>Start of inventory, increase symmetric key size</a:t>
            </a:r>
            <a:endParaRPr lang="en-US">
              <a:latin typeface="AA Zuehlke" panose="02000503060000020004" pitchFamily="2" charset="77"/>
            </a:endParaRPr>
          </a:p>
        </p:txBody>
      </p:sp>
      <p:sp>
        <p:nvSpPr>
          <p:cNvPr id="20" name="Textfeld 1">
            <a:extLst>
              <a:ext uri="{FF2B5EF4-FFF2-40B4-BE49-F238E27FC236}">
                <a16:creationId xmlns:a16="http://schemas.microsoft.com/office/drawing/2014/main" id="{3B737E7B-B197-ABCA-B8C9-DB3D4E0A228A}"/>
              </a:ext>
            </a:extLst>
          </p:cNvPr>
          <p:cNvSpPr txBox="1"/>
          <p:nvPr/>
        </p:nvSpPr>
        <p:spPr>
          <a:xfrm>
            <a:off x="3667806" y="2608955"/>
            <a:ext cx="7963170" cy="306613"/>
          </a:xfrm>
          <a:prstGeom prst="rect">
            <a:avLst/>
          </a:prstGeom>
          <a:noFill/>
        </p:spPr>
        <p:txBody>
          <a:bodyPr wrap="square" rtlCol="0">
            <a:spAutoFit/>
          </a:bodyPr>
          <a:lstStyle/>
          <a:p>
            <a:r>
              <a:rPr lang="de-DE" sz="1400" err="1">
                <a:latin typeface="AA Zuehlke" panose="02000503060000020004" pitchFamily="2" charset="77"/>
              </a:rPr>
              <a:t>Realization</a:t>
            </a:r>
            <a:r>
              <a:rPr lang="de-DE" sz="1400">
                <a:latin typeface="AA Zuehlke" panose="02000503060000020004" pitchFamily="2" charset="77"/>
              </a:rPr>
              <a:t> </a:t>
            </a:r>
            <a:r>
              <a:rPr lang="de-DE" sz="1400" err="1">
                <a:latin typeface="AA Zuehlke" panose="02000503060000020004" pitchFamily="2" charset="77"/>
              </a:rPr>
              <a:t>of</a:t>
            </a:r>
            <a:r>
              <a:rPr lang="de-DE" sz="1400">
                <a:latin typeface="AA Zuehlke" panose="02000503060000020004" pitchFamily="2" charset="77"/>
              </a:rPr>
              <a:t> hybrid TLS </a:t>
            </a:r>
            <a:r>
              <a:rPr lang="de-DE" sz="1400" err="1">
                <a:latin typeface="AA Zuehlke" panose="02000503060000020004" pitchFamily="2" charset="77"/>
              </a:rPr>
              <a:t>key</a:t>
            </a:r>
            <a:r>
              <a:rPr lang="de-DE" sz="1400">
                <a:latin typeface="AA Zuehlke" panose="02000503060000020004" pitchFamily="2" charset="77"/>
              </a:rPr>
              <a:t> </a:t>
            </a:r>
            <a:r>
              <a:rPr lang="de-DE" sz="1400" err="1">
                <a:latin typeface="AA Zuehlke" panose="02000503060000020004" pitchFamily="2" charset="77"/>
              </a:rPr>
              <a:t>exchange</a:t>
            </a:r>
            <a:r>
              <a:rPr lang="de-DE" sz="1400">
                <a:latin typeface="AA Zuehlke" panose="02000503060000020004" pitchFamily="2" charset="77"/>
              </a:rPr>
              <a:t>, </a:t>
            </a:r>
            <a:r>
              <a:rPr lang="de-DE" sz="1400" err="1">
                <a:latin typeface="AA Zuehlke" panose="02000503060000020004" pitchFamily="2" charset="77"/>
              </a:rPr>
              <a:t>shorten</a:t>
            </a:r>
            <a:r>
              <a:rPr lang="de-DE" sz="1400">
                <a:latin typeface="AA Zuehlke" panose="02000503060000020004" pitchFamily="2" charset="77"/>
              </a:rPr>
              <a:t> </a:t>
            </a:r>
            <a:r>
              <a:rPr lang="de-DE" sz="1400" err="1">
                <a:latin typeface="AA Zuehlke" panose="02000503060000020004" pitchFamily="2" charset="77"/>
              </a:rPr>
              <a:t>certificate</a:t>
            </a:r>
            <a:r>
              <a:rPr lang="de-DE" sz="1400">
                <a:latin typeface="AA Zuehlke" panose="02000503060000020004" pitchFamily="2" charset="77"/>
              </a:rPr>
              <a:t> </a:t>
            </a:r>
            <a:r>
              <a:rPr lang="de-DE" sz="1400" err="1">
                <a:latin typeface="AA Zuehlke" panose="02000503060000020004" pitchFamily="2" charset="77"/>
              </a:rPr>
              <a:t>life</a:t>
            </a:r>
            <a:r>
              <a:rPr lang="de-DE" sz="1400">
                <a:latin typeface="AA Zuehlke" panose="02000503060000020004" pitchFamily="2" charset="77"/>
              </a:rPr>
              <a:t> time</a:t>
            </a:r>
          </a:p>
        </p:txBody>
      </p:sp>
      <p:sp>
        <p:nvSpPr>
          <p:cNvPr id="21" name="Textfeld 6">
            <a:extLst>
              <a:ext uri="{FF2B5EF4-FFF2-40B4-BE49-F238E27FC236}">
                <a16:creationId xmlns:a16="http://schemas.microsoft.com/office/drawing/2014/main" id="{87175393-5FC6-0213-46DA-8CB70656BA21}"/>
              </a:ext>
            </a:extLst>
          </p:cNvPr>
          <p:cNvSpPr txBox="1"/>
          <p:nvPr/>
        </p:nvSpPr>
        <p:spPr>
          <a:xfrm>
            <a:off x="4169166" y="2879134"/>
            <a:ext cx="4140815" cy="307777"/>
          </a:xfrm>
          <a:prstGeom prst="rect">
            <a:avLst/>
          </a:prstGeom>
          <a:noFill/>
        </p:spPr>
        <p:txBody>
          <a:bodyPr wrap="square" rtlCol="0">
            <a:spAutoFit/>
          </a:bodyPr>
          <a:lstStyle/>
          <a:p>
            <a:r>
              <a:rPr lang="de-DE" sz="1400">
                <a:latin typeface="AA Zuehlke" panose="02000503060000020004" pitchFamily="2" charset="77"/>
              </a:rPr>
              <a:t>Migration </a:t>
            </a:r>
            <a:r>
              <a:rPr lang="de-DE" sz="1400" err="1">
                <a:latin typeface="AA Zuehlke" panose="02000503060000020004" pitchFamily="2" charset="77"/>
              </a:rPr>
              <a:t>of</a:t>
            </a:r>
            <a:r>
              <a:rPr lang="de-DE" sz="1400">
                <a:latin typeface="AA Zuehlke" panose="02000503060000020004" pitchFamily="2" charset="77"/>
              </a:rPr>
              <a:t> </a:t>
            </a:r>
            <a:r>
              <a:rPr lang="de-DE" sz="1400" err="1">
                <a:latin typeface="AA Zuehlke" panose="02000503060000020004" pitchFamily="2" charset="77"/>
              </a:rPr>
              <a:t>first</a:t>
            </a:r>
            <a:r>
              <a:rPr lang="de-DE" sz="1400">
                <a:latin typeface="AA Zuehlke" panose="02000503060000020004" pitchFamily="2" charset="77"/>
              </a:rPr>
              <a:t> </a:t>
            </a:r>
            <a:r>
              <a:rPr lang="de-DE" sz="1400" err="1">
                <a:latin typeface="AA Zuehlke" panose="02000503060000020004" pitchFamily="2" charset="77"/>
              </a:rPr>
              <a:t>partner</a:t>
            </a:r>
            <a:r>
              <a:rPr lang="de-DE" sz="1400">
                <a:latin typeface="AA Zuehlke" panose="02000503060000020004" pitchFamily="2" charset="77"/>
              </a:rPr>
              <a:t> </a:t>
            </a:r>
            <a:r>
              <a:rPr lang="de-DE" sz="1400" err="1">
                <a:latin typeface="AA Zuehlke" panose="02000503060000020004" pitchFamily="2" charset="77"/>
              </a:rPr>
              <a:t>to</a:t>
            </a:r>
            <a:r>
              <a:rPr lang="de-DE" sz="1400">
                <a:latin typeface="AA Zuehlke" panose="02000503060000020004" pitchFamily="2" charset="77"/>
              </a:rPr>
              <a:t> hybrid </a:t>
            </a:r>
            <a:r>
              <a:rPr lang="de-DE" sz="1400" err="1">
                <a:latin typeface="AA Zuehlke" panose="02000503060000020004" pitchFamily="2" charset="77"/>
              </a:rPr>
              <a:t>crypto</a:t>
            </a:r>
            <a:r>
              <a:rPr lang="de-DE" sz="1400">
                <a:latin typeface="AA Zuehlke" panose="02000503060000020004" pitchFamily="2" charset="77"/>
              </a:rPr>
              <a:t> </a:t>
            </a:r>
            <a:r>
              <a:rPr lang="de-DE" sz="1400" err="1">
                <a:latin typeface="AA Zuehlke" panose="02000503060000020004" pitchFamily="2" charset="77"/>
              </a:rPr>
              <a:t>profile</a:t>
            </a:r>
            <a:endParaRPr lang="de-DE" sz="1400">
              <a:latin typeface="AA Zuehlke" panose="02000503060000020004" pitchFamily="2" charset="77"/>
            </a:endParaRPr>
          </a:p>
        </p:txBody>
      </p:sp>
      <p:sp>
        <p:nvSpPr>
          <p:cNvPr id="22" name="Textfeld 7">
            <a:extLst>
              <a:ext uri="{FF2B5EF4-FFF2-40B4-BE49-F238E27FC236}">
                <a16:creationId xmlns:a16="http://schemas.microsoft.com/office/drawing/2014/main" id="{72803D10-3940-93B3-B53C-9AB9AF56845F}"/>
              </a:ext>
            </a:extLst>
          </p:cNvPr>
          <p:cNvSpPr txBox="1"/>
          <p:nvPr/>
        </p:nvSpPr>
        <p:spPr>
          <a:xfrm>
            <a:off x="4813185" y="3188435"/>
            <a:ext cx="5097236" cy="307777"/>
          </a:xfrm>
          <a:prstGeom prst="rect">
            <a:avLst/>
          </a:prstGeom>
          <a:noFill/>
        </p:spPr>
        <p:txBody>
          <a:bodyPr wrap="square" rtlCol="0">
            <a:spAutoFit/>
          </a:bodyPr>
          <a:lstStyle/>
          <a:p>
            <a:r>
              <a:rPr lang="de-DE" sz="1400">
                <a:latin typeface="AA Zuehlke" panose="02000503060000020004" pitchFamily="2" charset="77"/>
              </a:rPr>
              <a:t>Migration </a:t>
            </a:r>
            <a:r>
              <a:rPr lang="de-DE" sz="1400" err="1">
                <a:latin typeface="AA Zuehlke" panose="02000503060000020004" pitchFamily="2" charset="77"/>
              </a:rPr>
              <a:t>of</a:t>
            </a:r>
            <a:r>
              <a:rPr lang="de-DE" sz="1400">
                <a:latin typeface="AA Zuehlke" panose="02000503060000020004" pitchFamily="2" charset="77"/>
              </a:rPr>
              <a:t> </a:t>
            </a:r>
            <a:r>
              <a:rPr lang="de-DE" sz="1400" err="1">
                <a:latin typeface="AA Zuehlke" panose="02000503060000020004" pitchFamily="2" charset="77"/>
              </a:rPr>
              <a:t>remaining</a:t>
            </a:r>
            <a:r>
              <a:rPr lang="de-DE" sz="1400">
                <a:latin typeface="AA Zuehlke" panose="02000503060000020004" pitchFamily="2" charset="77"/>
              </a:rPr>
              <a:t> </a:t>
            </a:r>
            <a:r>
              <a:rPr lang="de-DE" sz="1400" err="1">
                <a:latin typeface="AA Zuehlke" panose="02000503060000020004" pitchFamily="2" charset="77"/>
              </a:rPr>
              <a:t>partners</a:t>
            </a:r>
            <a:r>
              <a:rPr lang="de-DE" sz="1400">
                <a:latin typeface="AA Zuehlke" panose="02000503060000020004" pitchFamily="2" charset="77"/>
              </a:rPr>
              <a:t> </a:t>
            </a:r>
            <a:r>
              <a:rPr lang="de-DE" sz="1400" err="1">
                <a:latin typeface="AA Zuehlke" panose="02000503060000020004" pitchFamily="2" charset="77"/>
              </a:rPr>
              <a:t>to</a:t>
            </a:r>
            <a:r>
              <a:rPr lang="de-DE" sz="1400">
                <a:latin typeface="AA Zuehlke" panose="02000503060000020004" pitchFamily="2" charset="77"/>
              </a:rPr>
              <a:t> hybrid </a:t>
            </a:r>
            <a:r>
              <a:rPr lang="de-DE" sz="1400" err="1">
                <a:latin typeface="AA Zuehlke" panose="02000503060000020004" pitchFamily="2" charset="77"/>
              </a:rPr>
              <a:t>crypto</a:t>
            </a:r>
            <a:r>
              <a:rPr lang="de-DE" sz="1400">
                <a:latin typeface="AA Zuehlke" panose="02000503060000020004" pitchFamily="2" charset="77"/>
              </a:rPr>
              <a:t> </a:t>
            </a:r>
            <a:r>
              <a:rPr lang="de-DE" sz="1400" err="1">
                <a:latin typeface="AA Zuehlke" panose="02000503060000020004" pitchFamily="2" charset="77"/>
              </a:rPr>
              <a:t>profile</a:t>
            </a:r>
            <a:endParaRPr lang="de-DE" sz="1400">
              <a:latin typeface="AA Zuehlke" panose="02000503060000020004" pitchFamily="2" charset="77"/>
            </a:endParaRPr>
          </a:p>
        </p:txBody>
      </p:sp>
      <p:sp>
        <p:nvSpPr>
          <p:cNvPr id="23" name="Textfeld 13">
            <a:extLst>
              <a:ext uri="{FF2B5EF4-FFF2-40B4-BE49-F238E27FC236}">
                <a16:creationId xmlns:a16="http://schemas.microsoft.com/office/drawing/2014/main" id="{2E28E2CF-745C-8ECB-DF62-F9BA63651AC5}"/>
              </a:ext>
            </a:extLst>
          </p:cNvPr>
          <p:cNvSpPr txBox="1"/>
          <p:nvPr/>
        </p:nvSpPr>
        <p:spPr>
          <a:xfrm>
            <a:off x="4213918" y="3813630"/>
            <a:ext cx="2748585" cy="307777"/>
          </a:xfrm>
          <a:prstGeom prst="rect">
            <a:avLst/>
          </a:prstGeom>
          <a:noFill/>
        </p:spPr>
        <p:txBody>
          <a:bodyPr wrap="square" rtlCol="0">
            <a:spAutoFit/>
          </a:bodyPr>
          <a:lstStyle/>
          <a:p>
            <a:r>
              <a:rPr lang="de-DE" sz="1400" err="1">
                <a:latin typeface="AA Zuehlke" panose="02000503060000020004" pitchFamily="2" charset="77"/>
              </a:rPr>
              <a:t>Realization</a:t>
            </a:r>
            <a:r>
              <a:rPr lang="de-DE" sz="1400">
                <a:latin typeface="AA Zuehlke" panose="02000503060000020004" pitchFamily="2" charset="77"/>
              </a:rPr>
              <a:t> </a:t>
            </a:r>
            <a:r>
              <a:rPr lang="de-DE" sz="1400" err="1">
                <a:latin typeface="AA Zuehlke" panose="02000503060000020004" pitchFamily="2" charset="77"/>
              </a:rPr>
              <a:t>of</a:t>
            </a:r>
            <a:r>
              <a:rPr lang="de-DE" sz="1400">
                <a:latin typeface="AA Zuehlke" panose="02000503060000020004" pitchFamily="2" charset="77"/>
              </a:rPr>
              <a:t> hybrid </a:t>
            </a:r>
            <a:r>
              <a:rPr lang="de-DE" sz="1400" err="1">
                <a:latin typeface="AA Zuehlke" panose="02000503060000020004" pitchFamily="2" charset="77"/>
              </a:rPr>
              <a:t>certificates</a:t>
            </a:r>
            <a:endParaRPr lang="de-DE" sz="1400">
              <a:latin typeface="AA Zuehlke" panose="02000503060000020004" pitchFamily="2" charset="77"/>
            </a:endParaRPr>
          </a:p>
        </p:txBody>
      </p:sp>
      <p:sp>
        <p:nvSpPr>
          <p:cNvPr id="24" name="Rechteck 14">
            <a:extLst>
              <a:ext uri="{FF2B5EF4-FFF2-40B4-BE49-F238E27FC236}">
                <a16:creationId xmlns:a16="http://schemas.microsoft.com/office/drawing/2014/main" id="{1D1D76C7-CFEA-F463-0CB3-0F5EFB674259}"/>
              </a:ext>
            </a:extLst>
          </p:cNvPr>
          <p:cNvSpPr/>
          <p:nvPr/>
        </p:nvSpPr>
        <p:spPr bwMode="gray">
          <a:xfrm>
            <a:off x="4169167" y="4195291"/>
            <a:ext cx="504000" cy="72008"/>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accent2"/>
              </a:solidFill>
              <a:latin typeface="AA Zuehlke" panose="02000503060000020004" pitchFamily="2" charset="77"/>
            </a:endParaRPr>
          </a:p>
        </p:txBody>
      </p:sp>
      <p:sp>
        <p:nvSpPr>
          <p:cNvPr id="25" name="Rechteck 16">
            <a:extLst>
              <a:ext uri="{FF2B5EF4-FFF2-40B4-BE49-F238E27FC236}">
                <a16:creationId xmlns:a16="http://schemas.microsoft.com/office/drawing/2014/main" id="{04FD749B-C55A-5542-8EA8-2826EEF65578}"/>
              </a:ext>
            </a:extLst>
          </p:cNvPr>
          <p:cNvSpPr/>
          <p:nvPr/>
        </p:nvSpPr>
        <p:spPr bwMode="gray">
          <a:xfrm flipV="1">
            <a:off x="4673167" y="4501474"/>
            <a:ext cx="726149" cy="66135"/>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accent2"/>
              </a:solidFill>
              <a:latin typeface="AA Zuehlke" panose="02000503060000020004" pitchFamily="2" charset="77"/>
            </a:endParaRPr>
          </a:p>
        </p:txBody>
      </p:sp>
      <p:sp>
        <p:nvSpPr>
          <p:cNvPr id="26" name="Textfeld 17">
            <a:extLst>
              <a:ext uri="{FF2B5EF4-FFF2-40B4-BE49-F238E27FC236}">
                <a16:creationId xmlns:a16="http://schemas.microsoft.com/office/drawing/2014/main" id="{FAD3E248-5321-238E-87A9-2842E1E1E831}"/>
              </a:ext>
            </a:extLst>
          </p:cNvPr>
          <p:cNvSpPr txBox="1"/>
          <p:nvPr/>
        </p:nvSpPr>
        <p:spPr>
          <a:xfrm>
            <a:off x="4871220" y="4071714"/>
            <a:ext cx="3940120" cy="307777"/>
          </a:xfrm>
          <a:prstGeom prst="rect">
            <a:avLst/>
          </a:prstGeom>
          <a:noFill/>
        </p:spPr>
        <p:txBody>
          <a:bodyPr wrap="square" rtlCol="0">
            <a:spAutoFit/>
          </a:bodyPr>
          <a:lstStyle/>
          <a:p>
            <a:r>
              <a:rPr lang="de-DE" sz="1400">
                <a:latin typeface="AA Zuehlke" panose="02000503060000020004" pitchFamily="2" charset="77"/>
              </a:rPr>
              <a:t>Migration </a:t>
            </a:r>
            <a:r>
              <a:rPr lang="de-DE" sz="1400" err="1">
                <a:latin typeface="AA Zuehlke" panose="02000503060000020004" pitchFamily="2" charset="77"/>
              </a:rPr>
              <a:t>of</a:t>
            </a:r>
            <a:r>
              <a:rPr lang="de-DE" sz="1400">
                <a:latin typeface="AA Zuehlke" panose="02000503060000020004" pitchFamily="2" charset="77"/>
              </a:rPr>
              <a:t> </a:t>
            </a:r>
            <a:r>
              <a:rPr lang="de-DE" sz="1400" err="1">
                <a:latin typeface="AA Zuehlke" panose="02000503060000020004" pitchFamily="2" charset="77"/>
              </a:rPr>
              <a:t>first</a:t>
            </a:r>
            <a:r>
              <a:rPr lang="de-DE" sz="1400">
                <a:latin typeface="AA Zuehlke" panose="02000503060000020004" pitchFamily="2" charset="77"/>
              </a:rPr>
              <a:t> </a:t>
            </a:r>
            <a:r>
              <a:rPr lang="de-DE" sz="1400" err="1">
                <a:latin typeface="AA Zuehlke" panose="02000503060000020004" pitchFamily="2" charset="77"/>
              </a:rPr>
              <a:t>partner</a:t>
            </a:r>
            <a:r>
              <a:rPr lang="de-DE" sz="1400">
                <a:latin typeface="AA Zuehlke" panose="02000503060000020004" pitchFamily="2" charset="77"/>
              </a:rPr>
              <a:t> </a:t>
            </a:r>
            <a:r>
              <a:rPr lang="de-DE" sz="1400" err="1">
                <a:latin typeface="AA Zuehlke" panose="02000503060000020004" pitchFamily="2" charset="77"/>
              </a:rPr>
              <a:t>to</a:t>
            </a:r>
            <a:r>
              <a:rPr lang="de-DE" sz="1400">
                <a:latin typeface="AA Zuehlke" panose="02000503060000020004" pitchFamily="2" charset="77"/>
              </a:rPr>
              <a:t> hybrid </a:t>
            </a:r>
            <a:r>
              <a:rPr lang="de-DE" sz="1400" err="1">
                <a:latin typeface="AA Zuehlke" panose="02000503060000020004" pitchFamily="2" charset="77"/>
              </a:rPr>
              <a:t>certificates</a:t>
            </a:r>
            <a:endParaRPr lang="de-DE" sz="1400">
              <a:latin typeface="AA Zuehlke" panose="02000503060000020004" pitchFamily="2" charset="77"/>
            </a:endParaRPr>
          </a:p>
        </p:txBody>
      </p:sp>
      <p:sp>
        <p:nvSpPr>
          <p:cNvPr id="27" name="Textfeld 18">
            <a:extLst>
              <a:ext uri="{FF2B5EF4-FFF2-40B4-BE49-F238E27FC236}">
                <a16:creationId xmlns:a16="http://schemas.microsoft.com/office/drawing/2014/main" id="{70E245CE-E530-714F-A16B-99A83735A65A}"/>
              </a:ext>
            </a:extLst>
          </p:cNvPr>
          <p:cNvSpPr txBox="1"/>
          <p:nvPr/>
        </p:nvSpPr>
        <p:spPr>
          <a:xfrm>
            <a:off x="5617316" y="4344581"/>
            <a:ext cx="3940119" cy="307777"/>
          </a:xfrm>
          <a:prstGeom prst="rect">
            <a:avLst/>
          </a:prstGeom>
          <a:noFill/>
        </p:spPr>
        <p:txBody>
          <a:bodyPr wrap="square" rtlCol="0">
            <a:spAutoFit/>
          </a:bodyPr>
          <a:lstStyle/>
          <a:p>
            <a:r>
              <a:rPr lang="de-DE" sz="1400">
                <a:latin typeface="AA Zuehlke" panose="02000503060000020004" pitchFamily="2" charset="77"/>
              </a:rPr>
              <a:t>Migration </a:t>
            </a:r>
            <a:r>
              <a:rPr lang="de-DE" sz="1400" err="1">
                <a:latin typeface="AA Zuehlke" panose="02000503060000020004" pitchFamily="2" charset="77"/>
              </a:rPr>
              <a:t>of</a:t>
            </a:r>
            <a:r>
              <a:rPr lang="de-DE" sz="1400">
                <a:latin typeface="AA Zuehlke" panose="02000503060000020004" pitchFamily="2" charset="77"/>
              </a:rPr>
              <a:t> </a:t>
            </a:r>
            <a:r>
              <a:rPr lang="de-DE" sz="1400" err="1">
                <a:latin typeface="AA Zuehlke" panose="02000503060000020004" pitchFamily="2" charset="77"/>
              </a:rPr>
              <a:t>remaining</a:t>
            </a:r>
            <a:r>
              <a:rPr lang="de-DE" sz="1400">
                <a:latin typeface="AA Zuehlke" panose="02000503060000020004" pitchFamily="2" charset="77"/>
              </a:rPr>
              <a:t> </a:t>
            </a:r>
            <a:r>
              <a:rPr lang="de-DE" sz="1400" err="1">
                <a:latin typeface="AA Zuehlke" panose="02000503060000020004" pitchFamily="2" charset="77"/>
              </a:rPr>
              <a:t>partners</a:t>
            </a:r>
            <a:r>
              <a:rPr lang="de-DE" sz="1400">
                <a:latin typeface="AA Zuehlke" panose="02000503060000020004" pitchFamily="2" charset="77"/>
              </a:rPr>
              <a:t> </a:t>
            </a:r>
            <a:r>
              <a:rPr lang="de-DE" sz="1400" err="1">
                <a:latin typeface="AA Zuehlke" panose="02000503060000020004" pitchFamily="2" charset="77"/>
              </a:rPr>
              <a:t>to</a:t>
            </a:r>
            <a:r>
              <a:rPr lang="de-DE" sz="1400">
                <a:latin typeface="AA Zuehlke" panose="02000503060000020004" pitchFamily="2" charset="77"/>
              </a:rPr>
              <a:t> hybrid </a:t>
            </a:r>
            <a:r>
              <a:rPr lang="de-DE" sz="1400" err="1">
                <a:latin typeface="AA Zuehlke" panose="02000503060000020004" pitchFamily="2" charset="77"/>
              </a:rPr>
              <a:t>certificates</a:t>
            </a:r>
            <a:endParaRPr lang="de-DE" sz="1400">
              <a:latin typeface="AA Zuehlke" panose="02000503060000020004" pitchFamily="2" charset="77"/>
            </a:endParaRPr>
          </a:p>
        </p:txBody>
      </p:sp>
      <p:sp>
        <p:nvSpPr>
          <p:cNvPr id="28" name="Textfeld 19">
            <a:extLst>
              <a:ext uri="{FF2B5EF4-FFF2-40B4-BE49-F238E27FC236}">
                <a16:creationId xmlns:a16="http://schemas.microsoft.com/office/drawing/2014/main" id="{5D72544B-31CB-2FDD-329E-8A659BADB299}"/>
              </a:ext>
            </a:extLst>
          </p:cNvPr>
          <p:cNvSpPr txBox="1"/>
          <p:nvPr/>
        </p:nvSpPr>
        <p:spPr>
          <a:xfrm>
            <a:off x="7680268" y="5165418"/>
            <a:ext cx="2032101" cy="523220"/>
          </a:xfrm>
          <a:prstGeom prst="rect">
            <a:avLst/>
          </a:prstGeom>
          <a:noFill/>
        </p:spPr>
        <p:txBody>
          <a:bodyPr wrap="square" rtlCol="0">
            <a:spAutoFit/>
          </a:bodyPr>
          <a:lstStyle/>
          <a:p>
            <a:r>
              <a:rPr lang="de-DE" sz="1400" err="1">
                <a:latin typeface="AA Zuehlke" panose="02000503060000020004" pitchFamily="2" charset="77"/>
              </a:rPr>
              <a:t>Optimization</a:t>
            </a:r>
            <a:r>
              <a:rPr lang="de-DE" sz="1400">
                <a:latin typeface="AA Zuehlke" panose="02000503060000020004" pitchFamily="2" charset="77"/>
              </a:rPr>
              <a:t> </a:t>
            </a:r>
            <a:r>
              <a:rPr lang="de-DE" sz="1400" err="1">
                <a:latin typeface="AA Zuehlke" panose="02000503060000020004" pitchFamily="2" charset="77"/>
              </a:rPr>
              <a:t>of</a:t>
            </a:r>
            <a:r>
              <a:rPr lang="de-DE" sz="1400">
                <a:latin typeface="AA Zuehlke" panose="02000503060000020004" pitchFamily="2" charset="77"/>
              </a:rPr>
              <a:t> </a:t>
            </a:r>
            <a:r>
              <a:rPr lang="de-DE" sz="1400" err="1">
                <a:latin typeface="AA Zuehlke" panose="02000503060000020004" pitchFamily="2" charset="77"/>
              </a:rPr>
              <a:t>cryptographic</a:t>
            </a:r>
            <a:r>
              <a:rPr lang="de-DE" sz="1400">
                <a:latin typeface="AA Zuehlke" panose="02000503060000020004" pitchFamily="2" charset="77"/>
              </a:rPr>
              <a:t> </a:t>
            </a:r>
            <a:r>
              <a:rPr lang="de-DE" sz="1400" err="1">
                <a:latin typeface="AA Zuehlke" panose="02000503060000020004" pitchFamily="2" charset="77"/>
              </a:rPr>
              <a:t>agility</a:t>
            </a:r>
            <a:endParaRPr lang="de-DE" sz="1400">
              <a:latin typeface="AA Zuehlke" panose="02000503060000020004" pitchFamily="2" charset="77"/>
            </a:endParaRPr>
          </a:p>
        </p:txBody>
      </p:sp>
    </p:spTree>
    <p:custDataLst>
      <p:custData r:id="rId1"/>
      <p:custData r:id="rId2"/>
    </p:custDataLst>
    <p:extLst>
      <p:ext uri="{BB962C8B-B14F-4D97-AF65-F5344CB8AC3E}">
        <p14:creationId xmlns:p14="http://schemas.microsoft.com/office/powerpoint/2010/main" val="3609274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CE529726-1F1E-460E-96AF-B84A73A37DDE}"/>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306" imgH="306" progId="TCLayout.ActiveDocument.1">
                  <p:embed/>
                </p:oleObj>
              </mc:Choice>
              <mc:Fallback>
                <p:oleObj name="think-cell Folie" r:id="rId7" imgW="306" imgH="306" progId="TCLayout.ActiveDocument.1">
                  <p:embed/>
                  <p:pic>
                    <p:nvPicPr>
                      <p:cNvPr id="7" name="Objekt 6" hidden="1">
                        <a:extLst>
                          <a:ext uri="{FF2B5EF4-FFF2-40B4-BE49-F238E27FC236}">
                            <a16:creationId xmlns:a16="http://schemas.microsoft.com/office/drawing/2014/main" id="{CE529726-1F1E-460E-96AF-B84A73A37DD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08E2C6CD-AD27-4C10-A09C-C672E407D67A}"/>
              </a:ext>
            </a:extLst>
          </p:cNvPr>
          <p:cNvSpPr/>
          <p:nvPr>
            <p:custDataLst>
              <p:tags r:id="rId4"/>
            </p:custDataLst>
          </p:nvPr>
        </p:nvSpPr>
        <p:spPr bwMode="gray">
          <a:xfrm>
            <a:off x="0" y="0"/>
            <a:ext cx="158750" cy="158750"/>
          </a:xfrm>
          <a:prstGeom prst="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00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sym typeface="Open Sans Extrabold" panose="020B0906030804020204" pitchFamily="34" charset="0"/>
            </a:endParaRPr>
          </a:p>
        </p:txBody>
      </p:sp>
      <p:sp>
        <p:nvSpPr>
          <p:cNvPr id="9" name="Titel 8">
            <a:extLst>
              <a:ext uri="{FF2B5EF4-FFF2-40B4-BE49-F238E27FC236}">
                <a16:creationId xmlns:a16="http://schemas.microsoft.com/office/drawing/2014/main" id="{F02655F4-45D1-4E83-805A-72A095BBA27D}"/>
              </a:ext>
            </a:extLst>
          </p:cNvPr>
          <p:cNvSpPr>
            <a:spLocks noGrp="1"/>
          </p:cNvSpPr>
          <p:nvPr>
            <p:ph type="ctrTitle"/>
          </p:nvPr>
        </p:nvSpPr>
        <p:spPr bwMode="gray">
          <a:xfrm>
            <a:off x="614824" y="1196752"/>
            <a:ext cx="5567216" cy="1871663"/>
          </a:xfrm>
        </p:spPr>
        <p:txBody>
          <a:bodyPr/>
          <a:lstStyle/>
          <a:p>
            <a:r>
              <a:rPr lang="en-CH"/>
              <a:t>Organizational Migration to Post-Quantum Cryptography</a:t>
            </a:r>
            <a:endParaRPr lang="en-US"/>
          </a:p>
        </p:txBody>
      </p:sp>
      <p:cxnSp>
        <p:nvCxnSpPr>
          <p:cNvPr id="34" name="Straight Connector 30" descr="bold line">
            <a:extLst>
              <a:ext uri="{FF2B5EF4-FFF2-40B4-BE49-F238E27FC236}">
                <a16:creationId xmlns:a16="http://schemas.microsoft.com/office/drawing/2014/main" id="{C60A9C66-2D26-4627-BDB2-D6A2CF2A1798}"/>
              </a:ext>
            </a:extLst>
          </p:cNvPr>
          <p:cNvCxnSpPr>
            <a:cxnSpLocks/>
            <a:endCxn id="2" idx="3"/>
          </p:cNvCxnSpPr>
          <p:nvPr/>
        </p:nvCxnSpPr>
        <p:spPr bwMode="gray">
          <a:xfrm flipV="1">
            <a:off x="0" y="3356944"/>
            <a:ext cx="9126167" cy="48"/>
          </a:xfrm>
          <a:prstGeom prst="line">
            <a:avLst/>
          </a:prstGeom>
          <a:ln w="38100">
            <a:solidFill>
              <a:schemeClr val="bg2">
                <a:alpha val="2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8" name="Rechteck 17">
            <a:extLst>
              <a:ext uri="{FF2B5EF4-FFF2-40B4-BE49-F238E27FC236}">
                <a16:creationId xmlns:a16="http://schemas.microsoft.com/office/drawing/2014/main" id="{76039BCF-7B87-4F83-B920-FFD0FE9F7E5F}"/>
              </a:ext>
            </a:extLst>
          </p:cNvPr>
          <p:cNvSpPr/>
          <p:nvPr/>
        </p:nvSpPr>
        <p:spPr bwMode="gray">
          <a:xfrm>
            <a:off x="565136" y="328498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sp>
        <p:nvSpPr>
          <p:cNvPr id="43" name="Standard Text">
            <a:extLst>
              <a:ext uri="{FF2B5EF4-FFF2-40B4-BE49-F238E27FC236}">
                <a16:creationId xmlns:a16="http://schemas.microsoft.com/office/drawing/2014/main" id="{082142FE-B546-47DF-AAAF-052CC7C1089D}"/>
              </a:ext>
            </a:extLst>
          </p:cNvPr>
          <p:cNvSpPr txBox="1">
            <a:spLocks/>
          </p:cNvSpPr>
          <p:nvPr/>
        </p:nvSpPr>
        <p:spPr bwMode="gray">
          <a:xfrm>
            <a:off x="637144" y="3861048"/>
            <a:ext cx="2520000" cy="2304802"/>
          </a:xfrm>
          <a:prstGeom prst="rect">
            <a:avLst/>
          </a:prstGeom>
        </p:spPr>
        <p:txBody>
          <a:bodyPr vert="horz" lIns="14400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a:t>Consideration of the principles of cryptographic agility for future-proof security</a:t>
            </a:r>
            <a:br>
              <a:rPr lang="en-US"/>
            </a:br>
            <a:r>
              <a:rPr lang="en-US">
                <a:latin typeface="+mn-lt"/>
              </a:rPr>
              <a:t>(incl. strong governance and controls)</a:t>
            </a:r>
          </a:p>
        </p:txBody>
      </p:sp>
      <p:grpSp>
        <p:nvGrpSpPr>
          <p:cNvPr id="5" name="Gruppieren 4">
            <a:extLst>
              <a:ext uri="{FF2B5EF4-FFF2-40B4-BE49-F238E27FC236}">
                <a16:creationId xmlns:a16="http://schemas.microsoft.com/office/drawing/2014/main" id="{AB3AC7FD-9A63-4364-8F3B-54312025BECD}"/>
              </a:ext>
            </a:extLst>
          </p:cNvPr>
          <p:cNvGrpSpPr/>
          <p:nvPr/>
        </p:nvGrpSpPr>
        <p:grpSpPr bwMode="gray">
          <a:xfrm>
            <a:off x="637144" y="3429000"/>
            <a:ext cx="0" cy="1008048"/>
            <a:chOff x="1559496" y="3429000"/>
            <a:chExt cx="0" cy="1008048"/>
          </a:xfrm>
        </p:grpSpPr>
        <p:cxnSp>
          <p:nvCxnSpPr>
            <p:cNvPr id="68" name="Straight Connector 30">
              <a:extLst>
                <a:ext uri="{FF2B5EF4-FFF2-40B4-BE49-F238E27FC236}">
                  <a16:creationId xmlns:a16="http://schemas.microsoft.com/office/drawing/2014/main" id="{3C52A98A-FEF0-4F73-AF6D-E34A646F9FAC}"/>
                </a:ext>
                <a:ext uri="{C183D7F6-B498-43B3-948B-1728B52AA6E4}">
                  <adec:decorative xmlns:adec="http://schemas.microsoft.com/office/drawing/2017/decorative" val="1"/>
                </a:ext>
              </a:extLst>
            </p:cNvPr>
            <p:cNvCxnSpPr>
              <a:cxnSpLocks/>
            </p:cNvCxnSpPr>
            <p:nvPr/>
          </p:nvCxnSpPr>
          <p:spPr bwMode="gray">
            <a:xfrm flipV="1">
              <a:off x="1559496" y="386104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Connector 30">
              <a:extLst>
                <a:ext uri="{FF2B5EF4-FFF2-40B4-BE49-F238E27FC236}">
                  <a16:creationId xmlns:a16="http://schemas.microsoft.com/office/drawing/2014/main" id="{92F28C93-D4D0-4CF6-812F-7488EEBB3965}"/>
                </a:ext>
                <a:ext uri="{C183D7F6-B498-43B3-948B-1728B52AA6E4}">
                  <adec:decorative xmlns:adec="http://schemas.microsoft.com/office/drawing/2017/decorative" val="1"/>
                </a:ext>
              </a:extLst>
            </p:cNvPr>
            <p:cNvCxnSpPr>
              <a:cxnSpLocks/>
            </p:cNvCxnSpPr>
            <p:nvPr/>
          </p:nvCxnSpPr>
          <p:spPr bwMode="gray">
            <a:xfrm flipV="1">
              <a:off x="1559496" y="3429000"/>
              <a:ext cx="0" cy="432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
        <p:nvSpPr>
          <p:cNvPr id="70" name="Rechteck 69">
            <a:extLst>
              <a:ext uri="{FF2B5EF4-FFF2-40B4-BE49-F238E27FC236}">
                <a16:creationId xmlns:a16="http://schemas.microsoft.com/office/drawing/2014/main" id="{EF60BC99-BB67-4EB5-9BA6-0F3BCBED8115}"/>
              </a:ext>
            </a:extLst>
          </p:cNvPr>
          <p:cNvSpPr/>
          <p:nvPr/>
        </p:nvSpPr>
        <p:spPr bwMode="gray">
          <a:xfrm>
            <a:off x="3373448" y="328498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sp>
        <p:nvSpPr>
          <p:cNvPr id="71" name="Standard Text">
            <a:extLst>
              <a:ext uri="{FF2B5EF4-FFF2-40B4-BE49-F238E27FC236}">
                <a16:creationId xmlns:a16="http://schemas.microsoft.com/office/drawing/2014/main" id="{95BEE700-DB7B-43F7-A824-177E390F9439}"/>
              </a:ext>
            </a:extLst>
          </p:cNvPr>
          <p:cNvSpPr txBox="1">
            <a:spLocks/>
          </p:cNvSpPr>
          <p:nvPr/>
        </p:nvSpPr>
        <p:spPr bwMode="gray">
          <a:xfrm>
            <a:off x="3445456" y="3861048"/>
            <a:ext cx="2520000" cy="2304802"/>
          </a:xfrm>
          <a:prstGeom prst="rect">
            <a:avLst/>
          </a:prstGeom>
        </p:spPr>
        <p:txBody>
          <a:bodyPr vert="horz" lIns="14400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a:t>Hardware and product procurement planning</a:t>
            </a:r>
          </a:p>
          <a:p>
            <a:r>
              <a:rPr lang="en-US"/>
              <a:t>Adaptation of hardware and product procurement requirements</a:t>
            </a:r>
            <a:br>
              <a:rPr lang="en-US"/>
            </a:br>
            <a:r>
              <a:rPr lang="en-US"/>
              <a:t>(„Future Inventory“)</a:t>
            </a:r>
          </a:p>
        </p:txBody>
      </p:sp>
      <p:grpSp>
        <p:nvGrpSpPr>
          <p:cNvPr id="8" name="Gruppieren 7">
            <a:extLst>
              <a:ext uri="{FF2B5EF4-FFF2-40B4-BE49-F238E27FC236}">
                <a16:creationId xmlns:a16="http://schemas.microsoft.com/office/drawing/2014/main" id="{21FB5FBB-00BD-41BF-8087-72C59F47CD5F}"/>
              </a:ext>
            </a:extLst>
          </p:cNvPr>
          <p:cNvGrpSpPr/>
          <p:nvPr/>
        </p:nvGrpSpPr>
        <p:grpSpPr bwMode="gray">
          <a:xfrm>
            <a:off x="3445456" y="3429000"/>
            <a:ext cx="0" cy="1008048"/>
            <a:chOff x="4367808" y="3429000"/>
            <a:chExt cx="0" cy="1008048"/>
          </a:xfrm>
        </p:grpSpPr>
        <p:cxnSp>
          <p:nvCxnSpPr>
            <p:cNvPr id="72" name="Straight Connector 30">
              <a:extLst>
                <a:ext uri="{FF2B5EF4-FFF2-40B4-BE49-F238E27FC236}">
                  <a16:creationId xmlns:a16="http://schemas.microsoft.com/office/drawing/2014/main" id="{C7DFC420-7BAA-4341-9C79-827441D00470}"/>
                </a:ext>
                <a:ext uri="{C183D7F6-B498-43B3-948B-1728B52AA6E4}">
                  <adec:decorative xmlns:adec="http://schemas.microsoft.com/office/drawing/2017/decorative" val="1"/>
                </a:ext>
              </a:extLst>
            </p:cNvPr>
            <p:cNvCxnSpPr>
              <a:cxnSpLocks/>
            </p:cNvCxnSpPr>
            <p:nvPr/>
          </p:nvCxnSpPr>
          <p:spPr bwMode="gray">
            <a:xfrm flipV="1">
              <a:off x="4367808" y="386104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Straight Connector 30">
              <a:extLst>
                <a:ext uri="{FF2B5EF4-FFF2-40B4-BE49-F238E27FC236}">
                  <a16:creationId xmlns:a16="http://schemas.microsoft.com/office/drawing/2014/main" id="{3C3AA396-9BE6-497F-BC4D-230B7F9FD94A}"/>
                </a:ext>
                <a:ext uri="{C183D7F6-B498-43B3-948B-1728B52AA6E4}">
                  <adec:decorative xmlns:adec="http://schemas.microsoft.com/office/drawing/2017/decorative" val="1"/>
                </a:ext>
              </a:extLst>
            </p:cNvPr>
            <p:cNvCxnSpPr>
              <a:cxnSpLocks/>
            </p:cNvCxnSpPr>
            <p:nvPr/>
          </p:nvCxnSpPr>
          <p:spPr bwMode="gray">
            <a:xfrm flipV="1">
              <a:off x="4367808" y="3429000"/>
              <a:ext cx="0" cy="432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
        <p:nvSpPr>
          <p:cNvPr id="74" name="Rechteck 73">
            <a:extLst>
              <a:ext uri="{FF2B5EF4-FFF2-40B4-BE49-F238E27FC236}">
                <a16:creationId xmlns:a16="http://schemas.microsoft.com/office/drawing/2014/main" id="{370879EA-74E9-4F56-AD72-1CBD207A8A30}"/>
              </a:ext>
            </a:extLst>
          </p:cNvPr>
          <p:cNvSpPr/>
          <p:nvPr/>
        </p:nvSpPr>
        <p:spPr bwMode="gray">
          <a:xfrm>
            <a:off x="6182040" y="328498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sp>
        <p:nvSpPr>
          <p:cNvPr id="75" name="Standard Text">
            <a:extLst>
              <a:ext uri="{FF2B5EF4-FFF2-40B4-BE49-F238E27FC236}">
                <a16:creationId xmlns:a16="http://schemas.microsoft.com/office/drawing/2014/main" id="{7C6B5A46-5BFF-480F-BAC5-C1BDE8D8EC9A}"/>
              </a:ext>
            </a:extLst>
          </p:cNvPr>
          <p:cNvSpPr txBox="1">
            <a:spLocks/>
          </p:cNvSpPr>
          <p:nvPr/>
        </p:nvSpPr>
        <p:spPr bwMode="gray">
          <a:xfrm>
            <a:off x="6254048" y="3861048"/>
            <a:ext cx="2520000" cy="2304802"/>
          </a:xfrm>
          <a:prstGeom prst="rect">
            <a:avLst/>
          </a:prstGeom>
        </p:spPr>
        <p:txBody>
          <a:bodyPr vert="horz" lIns="14400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a:t>Obligation to use hybrid cryptography</a:t>
            </a:r>
          </a:p>
          <a:p>
            <a:pPr lvl="1"/>
            <a:r>
              <a:rPr lang="en-US">
                <a:latin typeface="+mn-lt"/>
              </a:rPr>
              <a:t>Parallel use of classic and PQC algorithms to ensure compatibility</a:t>
            </a:r>
          </a:p>
        </p:txBody>
      </p:sp>
      <p:grpSp>
        <p:nvGrpSpPr>
          <p:cNvPr id="10" name="Gruppieren 9">
            <a:extLst>
              <a:ext uri="{FF2B5EF4-FFF2-40B4-BE49-F238E27FC236}">
                <a16:creationId xmlns:a16="http://schemas.microsoft.com/office/drawing/2014/main" id="{D2598E28-CA6A-468D-BE6B-A13FC5CCFA31}"/>
              </a:ext>
            </a:extLst>
          </p:cNvPr>
          <p:cNvGrpSpPr/>
          <p:nvPr/>
        </p:nvGrpSpPr>
        <p:grpSpPr bwMode="gray">
          <a:xfrm>
            <a:off x="6254048" y="3429000"/>
            <a:ext cx="0" cy="1008048"/>
            <a:chOff x="7176400" y="3429000"/>
            <a:chExt cx="0" cy="1008048"/>
          </a:xfrm>
        </p:grpSpPr>
        <p:cxnSp>
          <p:nvCxnSpPr>
            <p:cNvPr id="76" name="Straight Connector 30">
              <a:extLst>
                <a:ext uri="{FF2B5EF4-FFF2-40B4-BE49-F238E27FC236}">
                  <a16:creationId xmlns:a16="http://schemas.microsoft.com/office/drawing/2014/main" id="{8B7EF1BE-C8EA-433D-81E5-3672FD5D4DB1}"/>
                </a:ext>
                <a:ext uri="{C183D7F6-B498-43B3-948B-1728B52AA6E4}">
                  <adec:decorative xmlns:adec="http://schemas.microsoft.com/office/drawing/2017/decorative" val="1"/>
                </a:ext>
              </a:extLst>
            </p:cNvPr>
            <p:cNvCxnSpPr>
              <a:cxnSpLocks/>
            </p:cNvCxnSpPr>
            <p:nvPr/>
          </p:nvCxnSpPr>
          <p:spPr bwMode="gray">
            <a:xfrm flipV="1">
              <a:off x="7176400" y="386104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30">
              <a:extLst>
                <a:ext uri="{FF2B5EF4-FFF2-40B4-BE49-F238E27FC236}">
                  <a16:creationId xmlns:a16="http://schemas.microsoft.com/office/drawing/2014/main" id="{670ECC1C-3BFC-4D3E-ACA5-7F491CFADF14}"/>
                </a:ext>
                <a:ext uri="{C183D7F6-B498-43B3-948B-1728B52AA6E4}">
                  <adec:decorative xmlns:adec="http://schemas.microsoft.com/office/drawing/2017/decorative" val="1"/>
                </a:ext>
              </a:extLst>
            </p:cNvPr>
            <p:cNvCxnSpPr>
              <a:cxnSpLocks/>
            </p:cNvCxnSpPr>
            <p:nvPr/>
          </p:nvCxnSpPr>
          <p:spPr bwMode="gray">
            <a:xfrm flipV="1">
              <a:off x="7176400" y="3429000"/>
              <a:ext cx="0" cy="432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
        <p:nvSpPr>
          <p:cNvPr id="3" name="Date Placeholder 2">
            <a:extLst>
              <a:ext uri="{FF2B5EF4-FFF2-40B4-BE49-F238E27FC236}">
                <a16:creationId xmlns:a16="http://schemas.microsoft.com/office/drawing/2014/main" id="{FA6A3247-102B-2986-3FD5-F6CA485DEB30}"/>
              </a:ext>
            </a:extLst>
          </p:cNvPr>
          <p:cNvSpPr>
            <a:spLocks noGrp="1"/>
          </p:cNvSpPr>
          <p:nvPr>
            <p:ph type="dt" sz="half" idx="18"/>
          </p:nvPr>
        </p:nvSpPr>
        <p:spPr/>
        <p:txBody>
          <a:bodyPr/>
          <a:lstStyle/>
          <a:p>
            <a:pPr algn="r"/>
            <a:fld id="{FC15C19A-3CCB-491C-9398-7C5D24C9AF8E}" type="datetime1">
              <a:rPr lang="de-DE"/>
              <a:t>25.09.2025</a:t>
            </a:fld>
            <a:endParaRPr lang="en-GB"/>
          </a:p>
        </p:txBody>
      </p:sp>
      <p:sp>
        <p:nvSpPr>
          <p:cNvPr id="12" name="Footer Placeholder 11">
            <a:extLst>
              <a:ext uri="{FF2B5EF4-FFF2-40B4-BE49-F238E27FC236}">
                <a16:creationId xmlns:a16="http://schemas.microsoft.com/office/drawing/2014/main" id="{462A2E76-0407-0057-3E7C-2663B29EEE53}"/>
              </a:ext>
            </a:extLst>
          </p:cNvPr>
          <p:cNvSpPr>
            <a:spLocks noGrp="1"/>
          </p:cNvSpPr>
          <p:nvPr>
            <p:ph type="ftr" sz="quarter" idx="19"/>
          </p:nvPr>
        </p:nvSpPr>
        <p:spPr/>
        <p:txBody>
          <a:bodyPr/>
          <a:lstStyle/>
          <a:p>
            <a:r>
              <a:rPr lang="en-GB"/>
              <a:t>Implementation &amp; Realization of PQC</a:t>
            </a:r>
          </a:p>
        </p:txBody>
      </p:sp>
      <p:sp>
        <p:nvSpPr>
          <p:cNvPr id="13" name="Slide Number Placeholder 12">
            <a:extLst>
              <a:ext uri="{FF2B5EF4-FFF2-40B4-BE49-F238E27FC236}">
                <a16:creationId xmlns:a16="http://schemas.microsoft.com/office/drawing/2014/main" id="{4B3E0AEC-6692-F5FF-EA75-1C0A221807CB}"/>
              </a:ext>
            </a:extLst>
          </p:cNvPr>
          <p:cNvSpPr>
            <a:spLocks noGrp="1"/>
          </p:cNvSpPr>
          <p:nvPr>
            <p:ph type="sldNum" sz="quarter" idx="20"/>
          </p:nvPr>
        </p:nvSpPr>
        <p:spPr/>
        <p:txBody>
          <a:bodyPr/>
          <a:lstStyle/>
          <a:p>
            <a:r>
              <a:rPr lang="de-DE"/>
              <a:t>|  </a:t>
            </a:r>
            <a:fld id="{8CF9DE7D-F270-4E16-BA04-5BCA8969A2EA}" type="slidenum">
              <a:rPr lang="de-DE"/>
              <a:pPr/>
              <a:t>43</a:t>
            </a:fld>
            <a:endParaRPr lang="de-DE"/>
          </a:p>
        </p:txBody>
      </p:sp>
      <p:sp>
        <p:nvSpPr>
          <p:cNvPr id="2" name="Rechteck 73">
            <a:extLst>
              <a:ext uri="{FF2B5EF4-FFF2-40B4-BE49-F238E27FC236}">
                <a16:creationId xmlns:a16="http://schemas.microsoft.com/office/drawing/2014/main" id="{9EE0F513-5C08-2E88-01A6-6C2D9A92BC05}"/>
              </a:ext>
            </a:extLst>
          </p:cNvPr>
          <p:cNvSpPr/>
          <p:nvPr/>
        </p:nvSpPr>
        <p:spPr bwMode="gray">
          <a:xfrm>
            <a:off x="8982151" y="3284936"/>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sp>
        <p:nvSpPr>
          <p:cNvPr id="4" name="Standard Text">
            <a:extLst>
              <a:ext uri="{FF2B5EF4-FFF2-40B4-BE49-F238E27FC236}">
                <a16:creationId xmlns:a16="http://schemas.microsoft.com/office/drawing/2014/main" id="{82D4D46B-A319-B0F8-9C72-1C5EE8E3F375}"/>
              </a:ext>
            </a:extLst>
          </p:cNvPr>
          <p:cNvSpPr txBox="1">
            <a:spLocks/>
          </p:cNvSpPr>
          <p:nvPr/>
        </p:nvSpPr>
        <p:spPr bwMode="gray">
          <a:xfrm>
            <a:off x="9054159" y="3861000"/>
            <a:ext cx="2520000" cy="2304802"/>
          </a:xfrm>
          <a:prstGeom prst="rect">
            <a:avLst/>
          </a:prstGeom>
        </p:spPr>
        <p:txBody>
          <a:bodyPr vert="horz" lIns="14400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r>
              <a:rPr lang="en-US"/>
              <a:t>Extension of the Crypto-Governance</a:t>
            </a:r>
          </a:p>
          <a:p>
            <a:r>
              <a:rPr lang="en-US"/>
              <a:t>Expansion of crypto governance for PQC through secure architecture components, design patterns, and libraries.</a:t>
            </a:r>
          </a:p>
        </p:txBody>
      </p:sp>
      <p:grpSp>
        <p:nvGrpSpPr>
          <p:cNvPr id="11" name="Gruppieren 9">
            <a:extLst>
              <a:ext uri="{FF2B5EF4-FFF2-40B4-BE49-F238E27FC236}">
                <a16:creationId xmlns:a16="http://schemas.microsoft.com/office/drawing/2014/main" id="{B02A4B56-D8DE-1937-4AC6-0AEBB85A1C4A}"/>
              </a:ext>
            </a:extLst>
          </p:cNvPr>
          <p:cNvGrpSpPr/>
          <p:nvPr/>
        </p:nvGrpSpPr>
        <p:grpSpPr bwMode="gray">
          <a:xfrm>
            <a:off x="9054159" y="3428952"/>
            <a:ext cx="0" cy="1008048"/>
            <a:chOff x="7176400" y="3429000"/>
            <a:chExt cx="0" cy="1008048"/>
          </a:xfrm>
        </p:grpSpPr>
        <p:cxnSp>
          <p:nvCxnSpPr>
            <p:cNvPr id="14" name="Straight Connector 30">
              <a:extLst>
                <a:ext uri="{FF2B5EF4-FFF2-40B4-BE49-F238E27FC236}">
                  <a16:creationId xmlns:a16="http://schemas.microsoft.com/office/drawing/2014/main" id="{274CD13C-A954-EB8E-013D-FD9F419BDC6D}"/>
                </a:ext>
                <a:ext uri="{C183D7F6-B498-43B3-948B-1728B52AA6E4}">
                  <adec:decorative xmlns:adec="http://schemas.microsoft.com/office/drawing/2017/decorative" val="1"/>
                </a:ext>
              </a:extLst>
            </p:cNvPr>
            <p:cNvCxnSpPr>
              <a:cxnSpLocks/>
            </p:cNvCxnSpPr>
            <p:nvPr/>
          </p:nvCxnSpPr>
          <p:spPr bwMode="gray">
            <a:xfrm flipV="1">
              <a:off x="7176400" y="386104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30">
              <a:extLst>
                <a:ext uri="{FF2B5EF4-FFF2-40B4-BE49-F238E27FC236}">
                  <a16:creationId xmlns:a16="http://schemas.microsoft.com/office/drawing/2014/main" id="{65D30E6D-2CC7-EC72-C498-BDA08D5797AA}"/>
                </a:ext>
                <a:ext uri="{C183D7F6-B498-43B3-948B-1728B52AA6E4}">
                  <adec:decorative xmlns:adec="http://schemas.microsoft.com/office/drawing/2017/decorative" val="1"/>
                </a:ext>
              </a:extLst>
            </p:cNvPr>
            <p:cNvCxnSpPr>
              <a:cxnSpLocks/>
            </p:cNvCxnSpPr>
            <p:nvPr/>
          </p:nvCxnSpPr>
          <p:spPr bwMode="gray">
            <a:xfrm flipV="1">
              <a:off x="7176400" y="3429000"/>
              <a:ext cx="0" cy="432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Tree>
    <p:custDataLst>
      <p:custData r:id="rId1"/>
      <p:custData r:id="rId2"/>
    </p:custDataLst>
    <p:extLst>
      <p:ext uri="{BB962C8B-B14F-4D97-AF65-F5344CB8AC3E}">
        <p14:creationId xmlns:p14="http://schemas.microsoft.com/office/powerpoint/2010/main" val="2913926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1025B-CEB0-6D5F-F1D3-7DC1C5A71927}"/>
            </a:ext>
          </a:extLst>
        </p:cNvPr>
        <p:cNvGrpSpPr/>
        <p:nvPr/>
      </p:nvGrpSpPr>
      <p:grpSpPr>
        <a:xfrm>
          <a:off x="0" y="0"/>
          <a:ext cx="0" cy="0"/>
          <a:chOff x="0" y="0"/>
          <a:chExt cx="0" cy="0"/>
        </a:xfrm>
      </p:grpSpPr>
      <p:pic>
        <p:nvPicPr>
          <p:cNvPr id="29" name="Picture 28" descr="Close-up of a black rectangular object&#10;&#10;Description automatically generated">
            <a:extLst>
              <a:ext uri="{FF2B5EF4-FFF2-40B4-BE49-F238E27FC236}">
                <a16:creationId xmlns:a16="http://schemas.microsoft.com/office/drawing/2014/main" id="{5105A111-4D26-3186-0329-A3C2976B6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2181" y="4994385"/>
            <a:ext cx="1182092" cy="792846"/>
          </a:xfrm>
          <a:prstGeom prst="rect">
            <a:avLst/>
          </a:prstGeom>
        </p:spPr>
      </p:pic>
      <p:sp>
        <p:nvSpPr>
          <p:cNvPr id="82" name="Standard Text">
            <a:extLst>
              <a:ext uri="{FF2B5EF4-FFF2-40B4-BE49-F238E27FC236}">
                <a16:creationId xmlns:a16="http://schemas.microsoft.com/office/drawing/2014/main" id="{BFE913F8-6E28-5A39-E539-D1B20539E583}"/>
              </a:ext>
            </a:extLst>
          </p:cNvPr>
          <p:cNvSpPr txBox="1">
            <a:spLocks/>
          </p:cNvSpPr>
          <p:nvPr/>
        </p:nvSpPr>
        <p:spPr bwMode="gray">
          <a:xfrm>
            <a:off x="6983451" y="2405894"/>
            <a:ext cx="1910099" cy="510975"/>
          </a:xfrm>
          <a:prstGeom prst="rect">
            <a:avLst/>
          </a:prstGeom>
        </p:spPr>
        <p:txBody>
          <a:bodyPr vert="horz" lIns="0" tIns="0" rIns="0" bIns="0" rtlCol="0" anchor="b"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algn="ctr"/>
            <a:r>
              <a:rPr lang="en-US" sz="1200" dirty="0">
                <a:latin typeface="+mj-lt"/>
              </a:rPr>
              <a:t>IBM Heron (System Two)</a:t>
            </a:r>
          </a:p>
          <a:p>
            <a:pPr algn="ctr"/>
            <a:r>
              <a:rPr lang="en-US" sz="1200" dirty="0">
                <a:solidFill>
                  <a:schemeClr val="accent1"/>
                </a:solidFill>
              </a:rPr>
              <a:t>133</a:t>
            </a:r>
            <a:r>
              <a:rPr lang="en-US" sz="1200" dirty="0"/>
              <a:t> qubits</a:t>
            </a:r>
            <a:endParaRPr lang="en-US" sz="1200" i="1" dirty="0">
              <a:solidFill>
                <a:schemeClr val="accent5"/>
              </a:solidFill>
            </a:endParaRPr>
          </a:p>
        </p:txBody>
      </p:sp>
      <p:sp>
        <p:nvSpPr>
          <p:cNvPr id="78" name="Standard Text">
            <a:extLst>
              <a:ext uri="{FF2B5EF4-FFF2-40B4-BE49-F238E27FC236}">
                <a16:creationId xmlns:a16="http://schemas.microsoft.com/office/drawing/2014/main" id="{5A028BCE-FEFB-27DE-D3FE-35DEE3F245E0}"/>
              </a:ext>
            </a:extLst>
          </p:cNvPr>
          <p:cNvSpPr txBox="1">
            <a:spLocks/>
          </p:cNvSpPr>
          <p:nvPr/>
        </p:nvSpPr>
        <p:spPr bwMode="gray">
          <a:xfrm>
            <a:off x="693357" y="2133229"/>
            <a:ext cx="1412068" cy="827459"/>
          </a:xfrm>
          <a:prstGeom prst="rect">
            <a:avLst/>
          </a:prstGeom>
        </p:spPr>
        <p:txBody>
          <a:bodyPr vert="horz" lIns="0" tIns="0" rIns="0" bIns="0" rtlCol="0" anchor="b"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algn="ctr"/>
            <a:endParaRPr lang="en-US" sz="1200" dirty="0">
              <a:latin typeface="+mj-lt"/>
            </a:endParaRPr>
          </a:p>
          <a:p>
            <a:pPr algn="ctr"/>
            <a:r>
              <a:rPr lang="en-US" sz="1200" dirty="0">
                <a:latin typeface="+mj-lt"/>
              </a:rPr>
              <a:t>Google Sycamore</a:t>
            </a:r>
          </a:p>
          <a:p>
            <a:pPr algn="ctr"/>
            <a:r>
              <a:rPr lang="en-US" sz="1200" dirty="0">
                <a:solidFill>
                  <a:schemeClr val="accent1"/>
                </a:solidFill>
              </a:rPr>
              <a:t>53</a:t>
            </a:r>
            <a:r>
              <a:rPr lang="en-US" sz="1200" dirty="0"/>
              <a:t> qubits</a:t>
            </a:r>
          </a:p>
          <a:p>
            <a:pPr algn="ctr"/>
            <a:r>
              <a:rPr lang="en-US" sz="1200" i="1" dirty="0">
                <a:solidFill>
                  <a:schemeClr val="accent5"/>
                </a:solidFill>
              </a:rPr>
              <a:t>(quantum supremacy)</a:t>
            </a:r>
          </a:p>
        </p:txBody>
      </p:sp>
      <p:sp>
        <p:nvSpPr>
          <p:cNvPr id="4" name="Textplatzhalter 3">
            <a:extLst>
              <a:ext uri="{FF2B5EF4-FFF2-40B4-BE49-F238E27FC236}">
                <a16:creationId xmlns:a16="http://schemas.microsoft.com/office/drawing/2014/main" id="{5EC919FE-1A63-0C92-0717-EE63D752F1B8}"/>
              </a:ext>
            </a:extLst>
          </p:cNvPr>
          <p:cNvSpPr>
            <a:spLocks noGrp="1"/>
          </p:cNvSpPr>
          <p:nvPr>
            <p:ph type="body" sz="quarter" idx="15"/>
            <p:custDataLst>
              <p:tags r:id="rId3"/>
            </p:custDataLst>
          </p:nvPr>
        </p:nvSpPr>
        <p:spPr bwMode="gray"/>
        <p:txBody>
          <a:bodyPr/>
          <a:lstStyle/>
          <a:p>
            <a:endParaRPr lang="en-US"/>
          </a:p>
        </p:txBody>
      </p:sp>
      <p:sp>
        <p:nvSpPr>
          <p:cNvPr id="3" name="Titel 2">
            <a:extLst>
              <a:ext uri="{FF2B5EF4-FFF2-40B4-BE49-F238E27FC236}">
                <a16:creationId xmlns:a16="http://schemas.microsoft.com/office/drawing/2014/main" id="{392CDE29-BBA5-7515-3AC5-53662A9E3500}"/>
              </a:ext>
            </a:extLst>
          </p:cNvPr>
          <p:cNvSpPr>
            <a:spLocks noGrp="1"/>
          </p:cNvSpPr>
          <p:nvPr>
            <p:ph type="title"/>
          </p:nvPr>
        </p:nvSpPr>
        <p:spPr bwMode="gray">
          <a:xfrm>
            <a:off x="619304" y="548720"/>
            <a:ext cx="9072000" cy="432000"/>
          </a:xfrm>
        </p:spPr>
        <p:txBody>
          <a:bodyPr/>
          <a:lstStyle/>
          <a:p>
            <a:r>
              <a:rPr lang="en-US" dirty="0"/>
              <a:t>Recent Timeline of Quantum Computation</a:t>
            </a:r>
          </a:p>
        </p:txBody>
      </p:sp>
      <p:sp>
        <p:nvSpPr>
          <p:cNvPr id="8" name="Untertitel 7">
            <a:extLst>
              <a:ext uri="{FF2B5EF4-FFF2-40B4-BE49-F238E27FC236}">
                <a16:creationId xmlns:a16="http://schemas.microsoft.com/office/drawing/2014/main" id="{3F9D306A-5002-B3E3-4ACA-5717973BA5CF}"/>
              </a:ext>
            </a:extLst>
          </p:cNvPr>
          <p:cNvSpPr>
            <a:spLocks noGrp="1"/>
          </p:cNvSpPr>
          <p:nvPr>
            <p:ph type="subTitle" idx="17"/>
          </p:nvPr>
        </p:nvSpPr>
        <p:spPr bwMode="gray">
          <a:xfrm>
            <a:off x="619304" y="980768"/>
            <a:ext cx="5332064" cy="288000"/>
          </a:xfrm>
        </p:spPr>
        <p:txBody>
          <a:bodyPr/>
          <a:lstStyle/>
          <a:p>
            <a:r>
              <a:rPr lang="en-US" dirty="0"/>
              <a:t>(non-exhaustive)</a:t>
            </a:r>
          </a:p>
        </p:txBody>
      </p:sp>
      <p:cxnSp>
        <p:nvCxnSpPr>
          <p:cNvPr id="67" name="Straight Connector 30" descr="bold line">
            <a:extLst>
              <a:ext uri="{FF2B5EF4-FFF2-40B4-BE49-F238E27FC236}">
                <a16:creationId xmlns:a16="http://schemas.microsoft.com/office/drawing/2014/main" id="{EE604E28-772E-E0D9-7B8D-83BF2265B1A3}"/>
              </a:ext>
            </a:extLst>
          </p:cNvPr>
          <p:cNvCxnSpPr>
            <a:cxnSpLocks/>
          </p:cNvCxnSpPr>
          <p:nvPr/>
        </p:nvCxnSpPr>
        <p:spPr bwMode="gray">
          <a:xfrm>
            <a:off x="0" y="3897312"/>
            <a:ext cx="12192000" cy="0"/>
          </a:xfrm>
          <a:prstGeom prst="line">
            <a:avLst/>
          </a:prstGeom>
          <a:ln w="38100">
            <a:solidFill>
              <a:schemeClr val="bg2">
                <a:alpha val="2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1D7840A-4296-8A82-AD7C-D00270E89F3B}"/>
              </a:ext>
            </a:extLst>
          </p:cNvPr>
          <p:cNvGrpSpPr/>
          <p:nvPr/>
        </p:nvGrpSpPr>
        <p:grpSpPr>
          <a:xfrm>
            <a:off x="621349" y="2997016"/>
            <a:ext cx="1280807" cy="972304"/>
            <a:chOff x="1343521" y="2997016"/>
            <a:chExt cx="1280807" cy="972304"/>
          </a:xfrm>
        </p:grpSpPr>
        <p:sp>
          <p:nvSpPr>
            <p:cNvPr id="87" name="Rechteck 86">
              <a:extLst>
                <a:ext uri="{FF2B5EF4-FFF2-40B4-BE49-F238E27FC236}">
                  <a16:creationId xmlns:a16="http://schemas.microsoft.com/office/drawing/2014/main" id="{298806A9-4E27-0501-1610-913708B1AFAE}"/>
                </a:ext>
              </a:extLst>
            </p:cNvPr>
            <p:cNvSpPr/>
            <p:nvPr/>
          </p:nvSpPr>
          <p:spPr bwMode="gray">
            <a:xfrm>
              <a:off x="1343521" y="382530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grpSp>
          <p:nvGrpSpPr>
            <p:cNvPr id="7" name="Gruppieren 6">
              <a:extLst>
                <a:ext uri="{FF2B5EF4-FFF2-40B4-BE49-F238E27FC236}">
                  <a16:creationId xmlns:a16="http://schemas.microsoft.com/office/drawing/2014/main" id="{2F7C523C-B37D-08D4-4B56-22327488BA07}"/>
                </a:ext>
              </a:extLst>
            </p:cNvPr>
            <p:cNvGrpSpPr/>
            <p:nvPr/>
          </p:nvGrpSpPr>
          <p:grpSpPr bwMode="gray">
            <a:xfrm>
              <a:off x="1415529" y="2997016"/>
              <a:ext cx="0" cy="864032"/>
              <a:chOff x="1415529" y="2997016"/>
              <a:chExt cx="0" cy="864032"/>
            </a:xfrm>
          </p:grpSpPr>
          <p:cxnSp>
            <p:nvCxnSpPr>
              <p:cNvPr id="89" name="Straight Connector 30">
                <a:extLst>
                  <a:ext uri="{FF2B5EF4-FFF2-40B4-BE49-F238E27FC236}">
                    <a16:creationId xmlns:a16="http://schemas.microsoft.com/office/drawing/2014/main" id="{F1439366-3D46-22CB-F646-BA940F36D853}"/>
                  </a:ext>
                  <a:ext uri="{C183D7F6-B498-43B3-948B-1728B52AA6E4}">
                    <adec:decorative xmlns:adec="http://schemas.microsoft.com/office/drawing/2017/decorative" val="1"/>
                  </a:ext>
                </a:extLst>
              </p:cNvPr>
              <p:cNvCxnSpPr>
                <a:cxnSpLocks/>
              </p:cNvCxnSpPr>
              <p:nvPr/>
            </p:nvCxnSpPr>
            <p:spPr bwMode="gray">
              <a:xfrm flipV="1">
                <a:off x="1415529" y="3573016"/>
                <a:ext cx="0" cy="288032"/>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30">
                <a:extLst>
                  <a:ext uri="{FF2B5EF4-FFF2-40B4-BE49-F238E27FC236}">
                    <a16:creationId xmlns:a16="http://schemas.microsoft.com/office/drawing/2014/main" id="{D1496294-ADDC-EC71-DD88-944ECE09E87A}"/>
                  </a:ext>
                  <a:ext uri="{C183D7F6-B498-43B3-948B-1728B52AA6E4}">
                    <adec:decorative xmlns:adec="http://schemas.microsoft.com/office/drawing/2017/decorative" val="1"/>
                  </a:ext>
                </a:extLst>
              </p:cNvPr>
              <p:cNvCxnSpPr>
                <a:cxnSpLocks/>
              </p:cNvCxnSpPr>
              <p:nvPr/>
            </p:nvCxnSpPr>
            <p:spPr bwMode="gray">
              <a:xfrm flipV="1">
                <a:off x="1415529" y="2997016"/>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1" name="Inhaltsplatzhalter 2">
              <a:extLst>
                <a:ext uri="{FF2B5EF4-FFF2-40B4-BE49-F238E27FC236}">
                  <a16:creationId xmlns:a16="http://schemas.microsoft.com/office/drawing/2014/main" id="{91F5D7C8-E392-0979-C236-BA53331AE6FD}"/>
                </a:ext>
              </a:extLst>
            </p:cNvPr>
            <p:cNvSpPr txBox="1">
              <a:spLocks/>
            </p:cNvSpPr>
            <p:nvPr/>
          </p:nvSpPr>
          <p:spPr bwMode="gray">
            <a:xfrm>
              <a:off x="1416000" y="2997016"/>
              <a:ext cx="1208328"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3600" spc="10" dirty="0">
                  <a:latin typeface="AA Zuehlke Medium" panose="02000603060000020004" pitchFamily="2" charset="0"/>
                </a:rPr>
                <a:t>2019</a:t>
              </a:r>
            </a:p>
          </p:txBody>
        </p:sp>
      </p:grpSp>
      <p:grpSp>
        <p:nvGrpSpPr>
          <p:cNvPr id="22" name="Group 21">
            <a:extLst>
              <a:ext uri="{FF2B5EF4-FFF2-40B4-BE49-F238E27FC236}">
                <a16:creationId xmlns:a16="http://schemas.microsoft.com/office/drawing/2014/main" id="{1A647327-5CF5-1417-77DD-99E8D6B6D456}"/>
              </a:ext>
            </a:extLst>
          </p:cNvPr>
          <p:cNvGrpSpPr/>
          <p:nvPr/>
        </p:nvGrpSpPr>
        <p:grpSpPr>
          <a:xfrm>
            <a:off x="2314440" y="3825176"/>
            <a:ext cx="1259796" cy="971848"/>
            <a:chOff x="3503761" y="3825304"/>
            <a:chExt cx="1259796" cy="971848"/>
          </a:xfrm>
        </p:grpSpPr>
        <p:sp>
          <p:nvSpPr>
            <p:cNvPr id="127" name="Rechteck 126">
              <a:extLst>
                <a:ext uri="{FF2B5EF4-FFF2-40B4-BE49-F238E27FC236}">
                  <a16:creationId xmlns:a16="http://schemas.microsoft.com/office/drawing/2014/main" id="{9465D77D-BD56-CCC7-A313-C1FE2E24FFC4}"/>
                </a:ext>
              </a:extLst>
            </p:cNvPr>
            <p:cNvSpPr/>
            <p:nvPr/>
          </p:nvSpPr>
          <p:spPr bwMode="gray">
            <a:xfrm>
              <a:off x="3503761" y="382530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grpSp>
          <p:nvGrpSpPr>
            <p:cNvPr id="9" name="Gruppieren 8">
              <a:extLst>
                <a:ext uri="{FF2B5EF4-FFF2-40B4-BE49-F238E27FC236}">
                  <a16:creationId xmlns:a16="http://schemas.microsoft.com/office/drawing/2014/main" id="{1AC83B47-5579-6F7D-15AA-EF8928E2B5AC}"/>
                </a:ext>
              </a:extLst>
            </p:cNvPr>
            <p:cNvGrpSpPr/>
            <p:nvPr/>
          </p:nvGrpSpPr>
          <p:grpSpPr bwMode="gray">
            <a:xfrm>
              <a:off x="3575769" y="3969096"/>
              <a:ext cx="0" cy="827992"/>
              <a:chOff x="3575769" y="3969096"/>
              <a:chExt cx="0" cy="827992"/>
            </a:xfrm>
          </p:grpSpPr>
          <p:cxnSp>
            <p:nvCxnSpPr>
              <p:cNvPr id="128" name="Straight Connector 30">
                <a:extLst>
                  <a:ext uri="{FF2B5EF4-FFF2-40B4-BE49-F238E27FC236}">
                    <a16:creationId xmlns:a16="http://schemas.microsoft.com/office/drawing/2014/main" id="{21AC401A-240B-C7DB-8758-C0CA4D8A535F}"/>
                  </a:ext>
                  <a:ext uri="{C183D7F6-B498-43B3-948B-1728B52AA6E4}">
                    <adec:decorative xmlns:adec="http://schemas.microsoft.com/office/drawing/2017/decorative" val="1"/>
                  </a:ext>
                </a:extLst>
              </p:cNvPr>
              <p:cNvCxnSpPr>
                <a:cxnSpLocks/>
              </p:cNvCxnSpPr>
              <p:nvPr/>
            </p:nvCxnSpPr>
            <p:spPr bwMode="gray">
              <a:xfrm flipV="1">
                <a:off x="3575769" y="3969096"/>
                <a:ext cx="0" cy="288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30">
                <a:extLst>
                  <a:ext uri="{FF2B5EF4-FFF2-40B4-BE49-F238E27FC236}">
                    <a16:creationId xmlns:a16="http://schemas.microsoft.com/office/drawing/2014/main" id="{8D977222-1D89-93AA-CB43-1A2F07F96630}"/>
                  </a:ext>
                  <a:ext uri="{C183D7F6-B498-43B3-948B-1728B52AA6E4}">
                    <adec:decorative xmlns:adec="http://schemas.microsoft.com/office/drawing/2017/decorative" val="1"/>
                  </a:ext>
                </a:extLst>
              </p:cNvPr>
              <p:cNvCxnSpPr>
                <a:cxnSpLocks/>
              </p:cNvCxnSpPr>
              <p:nvPr/>
            </p:nvCxnSpPr>
            <p:spPr bwMode="gray">
              <a:xfrm flipV="1">
                <a:off x="3575769" y="422108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1" name="Inhaltsplatzhalter 2">
              <a:extLst>
                <a:ext uri="{FF2B5EF4-FFF2-40B4-BE49-F238E27FC236}">
                  <a16:creationId xmlns:a16="http://schemas.microsoft.com/office/drawing/2014/main" id="{E5786EAC-4690-C68E-93C1-3E99BB73A99A}"/>
                </a:ext>
              </a:extLst>
            </p:cNvPr>
            <p:cNvSpPr txBox="1">
              <a:spLocks/>
            </p:cNvSpPr>
            <p:nvPr/>
          </p:nvSpPr>
          <p:spPr bwMode="gray">
            <a:xfrm>
              <a:off x="3576240" y="4221152"/>
              <a:ext cx="1187317"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3600" spc="10" dirty="0">
                  <a:latin typeface="AA Zuehlke Medium" panose="02000603060000020004" pitchFamily="2" charset="0"/>
                </a:rPr>
                <a:t>2020</a:t>
              </a:r>
            </a:p>
          </p:txBody>
        </p:sp>
      </p:grpSp>
      <p:grpSp>
        <p:nvGrpSpPr>
          <p:cNvPr id="24" name="Group 23">
            <a:extLst>
              <a:ext uri="{FF2B5EF4-FFF2-40B4-BE49-F238E27FC236}">
                <a16:creationId xmlns:a16="http://schemas.microsoft.com/office/drawing/2014/main" id="{B7FC1941-787F-8410-A467-5075AA093AB8}"/>
              </a:ext>
            </a:extLst>
          </p:cNvPr>
          <p:cNvGrpSpPr/>
          <p:nvPr/>
        </p:nvGrpSpPr>
        <p:grpSpPr>
          <a:xfrm>
            <a:off x="3948360" y="2992437"/>
            <a:ext cx="1280453" cy="972304"/>
            <a:chOff x="5664001" y="2997016"/>
            <a:chExt cx="1280453" cy="972304"/>
          </a:xfrm>
        </p:grpSpPr>
        <p:sp>
          <p:nvSpPr>
            <p:cNvPr id="196" name="Rechteck 195">
              <a:extLst>
                <a:ext uri="{FF2B5EF4-FFF2-40B4-BE49-F238E27FC236}">
                  <a16:creationId xmlns:a16="http://schemas.microsoft.com/office/drawing/2014/main" id="{FFCC3951-7CF8-F720-A633-0523E62A4E39}"/>
                </a:ext>
              </a:extLst>
            </p:cNvPr>
            <p:cNvSpPr/>
            <p:nvPr/>
          </p:nvSpPr>
          <p:spPr bwMode="gray">
            <a:xfrm>
              <a:off x="5664001" y="382530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grpSp>
          <p:nvGrpSpPr>
            <p:cNvPr id="10" name="Gruppieren 9">
              <a:extLst>
                <a:ext uri="{FF2B5EF4-FFF2-40B4-BE49-F238E27FC236}">
                  <a16:creationId xmlns:a16="http://schemas.microsoft.com/office/drawing/2014/main" id="{3FA4CCF3-96BF-5D4F-4DA0-A87B81D98E4B}"/>
                </a:ext>
              </a:extLst>
            </p:cNvPr>
            <p:cNvGrpSpPr/>
            <p:nvPr/>
          </p:nvGrpSpPr>
          <p:grpSpPr bwMode="gray">
            <a:xfrm>
              <a:off x="5736009" y="2997016"/>
              <a:ext cx="0" cy="864032"/>
              <a:chOff x="5736009" y="2997016"/>
              <a:chExt cx="0" cy="864032"/>
            </a:xfrm>
          </p:grpSpPr>
          <p:cxnSp>
            <p:nvCxnSpPr>
              <p:cNvPr id="197" name="Straight Connector 30">
                <a:extLst>
                  <a:ext uri="{FF2B5EF4-FFF2-40B4-BE49-F238E27FC236}">
                    <a16:creationId xmlns:a16="http://schemas.microsoft.com/office/drawing/2014/main" id="{D31476EF-3DBE-9E40-BB31-E5FB84D32A7A}"/>
                  </a:ext>
                  <a:ext uri="{C183D7F6-B498-43B3-948B-1728B52AA6E4}">
                    <adec:decorative xmlns:adec="http://schemas.microsoft.com/office/drawing/2017/decorative" val="1"/>
                  </a:ext>
                </a:extLst>
              </p:cNvPr>
              <p:cNvCxnSpPr>
                <a:cxnSpLocks/>
              </p:cNvCxnSpPr>
              <p:nvPr/>
            </p:nvCxnSpPr>
            <p:spPr bwMode="gray">
              <a:xfrm flipV="1">
                <a:off x="5736009" y="3573016"/>
                <a:ext cx="0" cy="288032"/>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30">
                <a:extLst>
                  <a:ext uri="{FF2B5EF4-FFF2-40B4-BE49-F238E27FC236}">
                    <a16:creationId xmlns:a16="http://schemas.microsoft.com/office/drawing/2014/main" id="{572E384F-D433-57B0-D137-C88BB63FFAD6}"/>
                  </a:ext>
                  <a:ext uri="{C183D7F6-B498-43B3-948B-1728B52AA6E4}">
                    <adec:decorative xmlns:adec="http://schemas.microsoft.com/office/drawing/2017/decorative" val="1"/>
                  </a:ext>
                </a:extLst>
              </p:cNvPr>
              <p:cNvCxnSpPr>
                <a:cxnSpLocks/>
              </p:cNvCxnSpPr>
              <p:nvPr/>
            </p:nvCxnSpPr>
            <p:spPr bwMode="gray">
              <a:xfrm flipV="1">
                <a:off x="5736009" y="2997016"/>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99" name="Inhaltsplatzhalter 2">
              <a:extLst>
                <a:ext uri="{FF2B5EF4-FFF2-40B4-BE49-F238E27FC236}">
                  <a16:creationId xmlns:a16="http://schemas.microsoft.com/office/drawing/2014/main" id="{76004A79-3338-A3DA-916E-95815B9832ED}"/>
                </a:ext>
              </a:extLst>
            </p:cNvPr>
            <p:cNvSpPr txBox="1">
              <a:spLocks/>
            </p:cNvSpPr>
            <p:nvPr/>
          </p:nvSpPr>
          <p:spPr bwMode="gray">
            <a:xfrm>
              <a:off x="5736480" y="2997016"/>
              <a:ext cx="1207974"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3600" spc="10" dirty="0">
                  <a:latin typeface="AA Zuehlke Medium" panose="02000603060000020004" pitchFamily="2" charset="0"/>
                </a:rPr>
                <a:t>2021</a:t>
              </a:r>
            </a:p>
          </p:txBody>
        </p:sp>
      </p:grpSp>
      <p:grpSp>
        <p:nvGrpSpPr>
          <p:cNvPr id="26" name="Group 25">
            <a:extLst>
              <a:ext uri="{FF2B5EF4-FFF2-40B4-BE49-F238E27FC236}">
                <a16:creationId xmlns:a16="http://schemas.microsoft.com/office/drawing/2014/main" id="{039049DC-1DB4-AE62-BB3D-F187D8566F15}"/>
              </a:ext>
            </a:extLst>
          </p:cNvPr>
          <p:cNvGrpSpPr/>
          <p:nvPr/>
        </p:nvGrpSpPr>
        <p:grpSpPr>
          <a:xfrm>
            <a:off x="5566463" y="3826196"/>
            <a:ext cx="1259794" cy="971848"/>
            <a:chOff x="7824241" y="3825304"/>
            <a:chExt cx="1259794" cy="971848"/>
          </a:xfrm>
        </p:grpSpPr>
        <p:sp>
          <p:nvSpPr>
            <p:cNvPr id="205" name="Rechteck 204">
              <a:extLst>
                <a:ext uri="{FF2B5EF4-FFF2-40B4-BE49-F238E27FC236}">
                  <a16:creationId xmlns:a16="http://schemas.microsoft.com/office/drawing/2014/main" id="{8670DFC0-A938-E515-2B77-6090DC8F892C}"/>
                </a:ext>
              </a:extLst>
            </p:cNvPr>
            <p:cNvSpPr/>
            <p:nvPr/>
          </p:nvSpPr>
          <p:spPr bwMode="gray">
            <a:xfrm>
              <a:off x="7824241" y="382530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grpSp>
          <p:nvGrpSpPr>
            <p:cNvPr id="11" name="Gruppieren 10">
              <a:extLst>
                <a:ext uri="{FF2B5EF4-FFF2-40B4-BE49-F238E27FC236}">
                  <a16:creationId xmlns:a16="http://schemas.microsoft.com/office/drawing/2014/main" id="{D1058A88-4B22-4A71-B73D-BD8BE8D57657}"/>
                </a:ext>
              </a:extLst>
            </p:cNvPr>
            <p:cNvGrpSpPr/>
            <p:nvPr/>
          </p:nvGrpSpPr>
          <p:grpSpPr bwMode="gray">
            <a:xfrm>
              <a:off x="7896249" y="3969096"/>
              <a:ext cx="0" cy="827992"/>
              <a:chOff x="7896249" y="3969096"/>
              <a:chExt cx="0" cy="827992"/>
            </a:xfrm>
          </p:grpSpPr>
          <p:cxnSp>
            <p:nvCxnSpPr>
              <p:cNvPr id="206" name="Straight Connector 30">
                <a:extLst>
                  <a:ext uri="{FF2B5EF4-FFF2-40B4-BE49-F238E27FC236}">
                    <a16:creationId xmlns:a16="http://schemas.microsoft.com/office/drawing/2014/main" id="{41D9A8DC-337F-A4DB-AE43-5D8BE55E595A}"/>
                  </a:ext>
                  <a:ext uri="{C183D7F6-B498-43B3-948B-1728B52AA6E4}">
                    <adec:decorative xmlns:adec="http://schemas.microsoft.com/office/drawing/2017/decorative" val="1"/>
                  </a:ext>
                </a:extLst>
              </p:cNvPr>
              <p:cNvCxnSpPr>
                <a:cxnSpLocks/>
              </p:cNvCxnSpPr>
              <p:nvPr/>
            </p:nvCxnSpPr>
            <p:spPr bwMode="gray">
              <a:xfrm flipV="1">
                <a:off x="7896249" y="3969096"/>
                <a:ext cx="0" cy="288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30">
                <a:extLst>
                  <a:ext uri="{FF2B5EF4-FFF2-40B4-BE49-F238E27FC236}">
                    <a16:creationId xmlns:a16="http://schemas.microsoft.com/office/drawing/2014/main" id="{ABFF6B6F-4160-18C3-D95D-C5EBB8ECC0E1}"/>
                  </a:ext>
                  <a:ext uri="{C183D7F6-B498-43B3-948B-1728B52AA6E4}">
                    <adec:decorative xmlns:adec="http://schemas.microsoft.com/office/drawing/2017/decorative" val="1"/>
                  </a:ext>
                </a:extLst>
              </p:cNvPr>
              <p:cNvCxnSpPr>
                <a:cxnSpLocks/>
              </p:cNvCxnSpPr>
              <p:nvPr/>
            </p:nvCxnSpPr>
            <p:spPr bwMode="gray">
              <a:xfrm flipV="1">
                <a:off x="7896249" y="422108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8" name="Inhaltsplatzhalter 2">
              <a:extLst>
                <a:ext uri="{FF2B5EF4-FFF2-40B4-BE49-F238E27FC236}">
                  <a16:creationId xmlns:a16="http://schemas.microsoft.com/office/drawing/2014/main" id="{3594059B-35B5-CA94-B37F-A94224B96AD2}"/>
                </a:ext>
              </a:extLst>
            </p:cNvPr>
            <p:cNvSpPr txBox="1">
              <a:spLocks/>
            </p:cNvSpPr>
            <p:nvPr/>
          </p:nvSpPr>
          <p:spPr bwMode="gray">
            <a:xfrm>
              <a:off x="7896720" y="4221152"/>
              <a:ext cx="1187315"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3600" spc="10" dirty="0">
                  <a:latin typeface="AA Zuehlke Medium" panose="02000603060000020004" pitchFamily="2" charset="0"/>
                </a:rPr>
                <a:t>2022</a:t>
              </a:r>
            </a:p>
          </p:txBody>
        </p:sp>
      </p:grpSp>
      <p:grpSp>
        <p:nvGrpSpPr>
          <p:cNvPr id="28" name="Group 27">
            <a:extLst>
              <a:ext uri="{FF2B5EF4-FFF2-40B4-BE49-F238E27FC236}">
                <a16:creationId xmlns:a16="http://schemas.microsoft.com/office/drawing/2014/main" id="{7659DF8F-E02C-9377-AF66-DA1CF1341B0E}"/>
              </a:ext>
            </a:extLst>
          </p:cNvPr>
          <p:cNvGrpSpPr/>
          <p:nvPr/>
        </p:nvGrpSpPr>
        <p:grpSpPr>
          <a:xfrm>
            <a:off x="7246762" y="2995799"/>
            <a:ext cx="1280451" cy="972304"/>
            <a:chOff x="9984129" y="2997016"/>
            <a:chExt cx="1280451" cy="972304"/>
          </a:xfrm>
        </p:grpSpPr>
        <p:sp>
          <p:nvSpPr>
            <p:cNvPr id="230" name="Rechteck 229">
              <a:extLst>
                <a:ext uri="{FF2B5EF4-FFF2-40B4-BE49-F238E27FC236}">
                  <a16:creationId xmlns:a16="http://schemas.microsoft.com/office/drawing/2014/main" id="{BEC901C9-B86D-CFBF-BCF5-11787B0244BB}"/>
                </a:ext>
              </a:extLst>
            </p:cNvPr>
            <p:cNvSpPr/>
            <p:nvPr/>
          </p:nvSpPr>
          <p:spPr bwMode="gray">
            <a:xfrm>
              <a:off x="9984129" y="382530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grpSp>
          <p:nvGrpSpPr>
            <p:cNvPr id="12" name="Gruppieren 11">
              <a:extLst>
                <a:ext uri="{FF2B5EF4-FFF2-40B4-BE49-F238E27FC236}">
                  <a16:creationId xmlns:a16="http://schemas.microsoft.com/office/drawing/2014/main" id="{13D1FFD6-1C40-3843-B0C9-51E1C178B9BE}"/>
                </a:ext>
              </a:extLst>
            </p:cNvPr>
            <p:cNvGrpSpPr/>
            <p:nvPr/>
          </p:nvGrpSpPr>
          <p:grpSpPr bwMode="gray">
            <a:xfrm>
              <a:off x="10056137" y="2997016"/>
              <a:ext cx="0" cy="864032"/>
              <a:chOff x="10056137" y="2997016"/>
              <a:chExt cx="0" cy="864032"/>
            </a:xfrm>
          </p:grpSpPr>
          <p:cxnSp>
            <p:nvCxnSpPr>
              <p:cNvPr id="231" name="Straight Connector 30">
                <a:extLst>
                  <a:ext uri="{FF2B5EF4-FFF2-40B4-BE49-F238E27FC236}">
                    <a16:creationId xmlns:a16="http://schemas.microsoft.com/office/drawing/2014/main" id="{9099CEB1-0294-63AA-6A92-97CD5247DFE0}"/>
                  </a:ext>
                  <a:ext uri="{C183D7F6-B498-43B3-948B-1728B52AA6E4}">
                    <adec:decorative xmlns:adec="http://schemas.microsoft.com/office/drawing/2017/decorative" val="1"/>
                  </a:ext>
                </a:extLst>
              </p:cNvPr>
              <p:cNvCxnSpPr>
                <a:cxnSpLocks/>
              </p:cNvCxnSpPr>
              <p:nvPr/>
            </p:nvCxnSpPr>
            <p:spPr bwMode="gray">
              <a:xfrm flipV="1">
                <a:off x="10056137" y="3573016"/>
                <a:ext cx="0" cy="288032"/>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30">
                <a:extLst>
                  <a:ext uri="{FF2B5EF4-FFF2-40B4-BE49-F238E27FC236}">
                    <a16:creationId xmlns:a16="http://schemas.microsoft.com/office/drawing/2014/main" id="{81429878-F2B5-AA65-DBC6-652CDECC0711}"/>
                  </a:ext>
                  <a:ext uri="{C183D7F6-B498-43B3-948B-1728B52AA6E4}">
                    <adec:decorative xmlns:adec="http://schemas.microsoft.com/office/drawing/2017/decorative" val="1"/>
                  </a:ext>
                </a:extLst>
              </p:cNvPr>
              <p:cNvCxnSpPr>
                <a:cxnSpLocks/>
              </p:cNvCxnSpPr>
              <p:nvPr/>
            </p:nvCxnSpPr>
            <p:spPr bwMode="gray">
              <a:xfrm flipV="1">
                <a:off x="10056137" y="2997016"/>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33" name="Inhaltsplatzhalter 2">
              <a:extLst>
                <a:ext uri="{FF2B5EF4-FFF2-40B4-BE49-F238E27FC236}">
                  <a16:creationId xmlns:a16="http://schemas.microsoft.com/office/drawing/2014/main" id="{E065A779-DF8A-14D7-96A1-98A220ECF949}"/>
                </a:ext>
              </a:extLst>
            </p:cNvPr>
            <p:cNvSpPr txBox="1">
              <a:spLocks/>
            </p:cNvSpPr>
            <p:nvPr/>
          </p:nvSpPr>
          <p:spPr bwMode="gray">
            <a:xfrm>
              <a:off x="10056608" y="2997016"/>
              <a:ext cx="1207972"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3600" spc="10" dirty="0">
                  <a:latin typeface="AA Zuehlke Medium" panose="02000603060000020004" pitchFamily="2" charset="0"/>
                </a:rPr>
                <a:t>2023</a:t>
              </a:r>
            </a:p>
          </p:txBody>
        </p:sp>
      </p:grpSp>
      <p:sp>
        <p:nvSpPr>
          <p:cNvPr id="80" name="Standard Text">
            <a:extLst>
              <a:ext uri="{FF2B5EF4-FFF2-40B4-BE49-F238E27FC236}">
                <a16:creationId xmlns:a16="http://schemas.microsoft.com/office/drawing/2014/main" id="{EF7C9136-72E0-6ED3-3CC3-FA6B958FD9B8}"/>
              </a:ext>
            </a:extLst>
          </p:cNvPr>
          <p:cNvSpPr txBox="1">
            <a:spLocks/>
          </p:cNvSpPr>
          <p:nvPr/>
        </p:nvSpPr>
        <p:spPr bwMode="gray">
          <a:xfrm>
            <a:off x="7287277" y="1640855"/>
            <a:ext cx="1584000" cy="1008000"/>
          </a:xfrm>
          <a:prstGeom prst="rect">
            <a:avLst/>
          </a:prstGeom>
        </p:spPr>
        <p:txBody>
          <a:bodyPr vert="horz" lIns="0" tIns="0" rIns="0" bIns="0" rtlCol="0" anchor="b"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lgn="ctr"/>
            <a:endParaRPr lang="en-US"/>
          </a:p>
        </p:txBody>
      </p:sp>
      <p:sp>
        <p:nvSpPr>
          <p:cNvPr id="81" name="Standard Text">
            <a:extLst>
              <a:ext uri="{FF2B5EF4-FFF2-40B4-BE49-F238E27FC236}">
                <a16:creationId xmlns:a16="http://schemas.microsoft.com/office/drawing/2014/main" id="{2AA8EC58-9038-98BB-BC50-4348B8648EED}"/>
              </a:ext>
            </a:extLst>
          </p:cNvPr>
          <p:cNvSpPr txBox="1">
            <a:spLocks/>
          </p:cNvSpPr>
          <p:nvPr/>
        </p:nvSpPr>
        <p:spPr bwMode="gray">
          <a:xfrm>
            <a:off x="3889436" y="2154382"/>
            <a:ext cx="1151952" cy="589757"/>
          </a:xfrm>
          <a:prstGeom prst="rect">
            <a:avLst/>
          </a:prstGeom>
        </p:spPr>
        <p:txBody>
          <a:bodyPr vert="horz" lIns="0" tIns="0" rIns="0" bIns="0" rtlCol="0" anchor="b"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algn="ctr"/>
            <a:r>
              <a:rPr lang="en-US" sz="1200" dirty="0">
                <a:latin typeface="+mj-lt"/>
              </a:rPr>
              <a:t>IBM Eagle</a:t>
            </a:r>
          </a:p>
          <a:p>
            <a:pPr algn="ctr"/>
            <a:r>
              <a:rPr lang="en-US" sz="1200" dirty="0">
                <a:solidFill>
                  <a:schemeClr val="accent1"/>
                </a:solidFill>
              </a:rPr>
              <a:t>127</a:t>
            </a:r>
            <a:r>
              <a:rPr lang="en-US" sz="1200" dirty="0"/>
              <a:t> qubits</a:t>
            </a:r>
          </a:p>
        </p:txBody>
      </p:sp>
      <p:sp>
        <p:nvSpPr>
          <p:cNvPr id="88" name="Standard Text">
            <a:extLst>
              <a:ext uri="{FF2B5EF4-FFF2-40B4-BE49-F238E27FC236}">
                <a16:creationId xmlns:a16="http://schemas.microsoft.com/office/drawing/2014/main" id="{BE832453-47C3-0DD7-7A2F-65F3F2D31148}"/>
              </a:ext>
            </a:extLst>
          </p:cNvPr>
          <p:cNvSpPr txBox="1">
            <a:spLocks/>
          </p:cNvSpPr>
          <p:nvPr/>
        </p:nvSpPr>
        <p:spPr bwMode="gray">
          <a:xfrm>
            <a:off x="5614449" y="4994385"/>
            <a:ext cx="1187314" cy="575995"/>
          </a:xfrm>
          <a:prstGeom prst="rect">
            <a:avLst/>
          </a:prstGeom>
        </p:spPr>
        <p:txBody>
          <a:bodyPr vert="horz" lIns="0" tIns="0" rIns="0" bIns="0" rtlCol="0" anchor="t">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algn="ctr"/>
            <a:r>
              <a:rPr lang="en-US" sz="1200" dirty="0">
                <a:latin typeface="+mj-lt"/>
              </a:rPr>
              <a:t>IBM Osprey</a:t>
            </a:r>
          </a:p>
          <a:p>
            <a:pPr algn="ctr"/>
            <a:r>
              <a:rPr lang="en-US" sz="1200" dirty="0">
                <a:solidFill>
                  <a:schemeClr val="accent1"/>
                </a:solidFill>
              </a:rPr>
              <a:t>433</a:t>
            </a:r>
            <a:r>
              <a:rPr lang="en-US" sz="1200" dirty="0"/>
              <a:t> qubits</a:t>
            </a:r>
          </a:p>
        </p:txBody>
      </p:sp>
      <p:sp>
        <p:nvSpPr>
          <p:cNvPr id="86" name="Standard Text">
            <a:extLst>
              <a:ext uri="{FF2B5EF4-FFF2-40B4-BE49-F238E27FC236}">
                <a16:creationId xmlns:a16="http://schemas.microsoft.com/office/drawing/2014/main" id="{80184AE4-B652-4A2B-69C9-7C4B12A3A944}"/>
              </a:ext>
            </a:extLst>
          </p:cNvPr>
          <p:cNvSpPr txBox="1">
            <a:spLocks/>
          </p:cNvSpPr>
          <p:nvPr/>
        </p:nvSpPr>
        <p:spPr bwMode="gray">
          <a:xfrm>
            <a:off x="2264316" y="5050955"/>
            <a:ext cx="1309916" cy="575997"/>
          </a:xfrm>
          <a:prstGeom prst="rect">
            <a:avLst/>
          </a:prstGeom>
        </p:spPr>
        <p:txBody>
          <a:bodyPr vert="horz" lIns="0" tIns="0" rIns="0" bIns="0" rtlCol="0" anchor="t">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algn="ctr"/>
            <a:r>
              <a:rPr lang="en-US" sz="1200" dirty="0">
                <a:latin typeface="+mj-lt"/>
              </a:rPr>
              <a:t>IBM Hummingbird</a:t>
            </a:r>
          </a:p>
          <a:p>
            <a:pPr algn="ctr"/>
            <a:r>
              <a:rPr lang="en-US" sz="1200" dirty="0">
                <a:solidFill>
                  <a:schemeClr val="accent1"/>
                </a:solidFill>
              </a:rPr>
              <a:t>65</a:t>
            </a:r>
            <a:r>
              <a:rPr lang="en-US" sz="1200" dirty="0"/>
              <a:t> qubits</a:t>
            </a:r>
          </a:p>
        </p:txBody>
      </p:sp>
      <p:sp>
        <p:nvSpPr>
          <p:cNvPr id="85" name="Standard Text">
            <a:extLst>
              <a:ext uri="{FF2B5EF4-FFF2-40B4-BE49-F238E27FC236}">
                <a16:creationId xmlns:a16="http://schemas.microsoft.com/office/drawing/2014/main" id="{31E4E0B3-DC18-21C9-F04D-C50473CF1198}"/>
              </a:ext>
            </a:extLst>
          </p:cNvPr>
          <p:cNvSpPr txBox="1">
            <a:spLocks/>
          </p:cNvSpPr>
          <p:nvPr/>
        </p:nvSpPr>
        <p:spPr bwMode="gray">
          <a:xfrm>
            <a:off x="9264528" y="5157192"/>
            <a:ext cx="1584000" cy="1008000"/>
          </a:xfrm>
          <a:prstGeom prst="rect">
            <a:avLst/>
          </a:prstGeom>
        </p:spPr>
        <p:txBody>
          <a:bodyPr vert="horz" lIns="0" tIns="0" rIns="0" bIns="0" rtlCol="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lvl="1" algn="ctr"/>
            <a:endParaRPr lang="en-US"/>
          </a:p>
        </p:txBody>
      </p:sp>
      <p:sp>
        <p:nvSpPr>
          <p:cNvPr id="5" name="Date Placeholder 4">
            <a:extLst>
              <a:ext uri="{FF2B5EF4-FFF2-40B4-BE49-F238E27FC236}">
                <a16:creationId xmlns:a16="http://schemas.microsoft.com/office/drawing/2014/main" id="{8262F07F-3BD2-6152-DEBD-50908883D8D0}"/>
              </a:ext>
            </a:extLst>
          </p:cNvPr>
          <p:cNvSpPr>
            <a:spLocks noGrp="1"/>
          </p:cNvSpPr>
          <p:nvPr>
            <p:ph type="dt" sz="half" idx="18"/>
          </p:nvPr>
        </p:nvSpPr>
        <p:spPr/>
        <p:txBody>
          <a:bodyPr/>
          <a:lstStyle/>
          <a:p>
            <a:pPr algn="r"/>
            <a:fld id="{264789DE-C9F3-484B-BEB6-D8308CC7DA57}" type="datetime1">
              <a:rPr lang="de-DE"/>
              <a:t>25.09.2025</a:t>
            </a:fld>
            <a:endParaRPr lang="en-GB"/>
          </a:p>
        </p:txBody>
      </p:sp>
      <p:sp>
        <p:nvSpPr>
          <p:cNvPr id="14" name="Footer Placeholder 13">
            <a:extLst>
              <a:ext uri="{FF2B5EF4-FFF2-40B4-BE49-F238E27FC236}">
                <a16:creationId xmlns:a16="http://schemas.microsoft.com/office/drawing/2014/main" id="{0312F1E3-A5FB-7276-E426-1BD584BA59CC}"/>
              </a:ext>
            </a:extLst>
          </p:cNvPr>
          <p:cNvSpPr>
            <a:spLocks noGrp="1"/>
          </p:cNvSpPr>
          <p:nvPr>
            <p:ph type="ftr" sz="quarter" idx="19"/>
          </p:nvPr>
        </p:nvSpPr>
        <p:spPr/>
        <p:txBody>
          <a:bodyPr/>
          <a:lstStyle/>
          <a:p>
            <a:r>
              <a:rPr lang="en-GB"/>
              <a:t>Implementation &amp; Realization of PQC</a:t>
            </a:r>
          </a:p>
        </p:txBody>
      </p:sp>
      <p:sp>
        <p:nvSpPr>
          <p:cNvPr id="15" name="Slide Number Placeholder 14">
            <a:extLst>
              <a:ext uri="{FF2B5EF4-FFF2-40B4-BE49-F238E27FC236}">
                <a16:creationId xmlns:a16="http://schemas.microsoft.com/office/drawing/2014/main" id="{108E8E16-7FCC-2C5B-B8A6-2CB4FA187064}"/>
              </a:ext>
            </a:extLst>
          </p:cNvPr>
          <p:cNvSpPr>
            <a:spLocks noGrp="1"/>
          </p:cNvSpPr>
          <p:nvPr>
            <p:ph type="sldNum" sz="quarter" idx="20"/>
          </p:nvPr>
        </p:nvSpPr>
        <p:spPr/>
        <p:txBody>
          <a:bodyPr/>
          <a:lstStyle/>
          <a:p>
            <a:r>
              <a:rPr lang="de-DE"/>
              <a:t>|  </a:t>
            </a:r>
            <a:fld id="{8CF9DE7D-F270-4E16-BA04-5BCA8969A2EA}" type="slidenum">
              <a:rPr lang="de-DE"/>
              <a:pPr/>
              <a:t>5</a:t>
            </a:fld>
            <a:endParaRPr lang="de-DE"/>
          </a:p>
        </p:txBody>
      </p:sp>
      <p:sp>
        <p:nvSpPr>
          <p:cNvPr id="16" name="TextBox 15">
            <a:extLst>
              <a:ext uri="{FF2B5EF4-FFF2-40B4-BE49-F238E27FC236}">
                <a16:creationId xmlns:a16="http://schemas.microsoft.com/office/drawing/2014/main" id="{B17C2972-A377-8F44-0311-93991A4D2CF7}"/>
              </a:ext>
            </a:extLst>
          </p:cNvPr>
          <p:cNvSpPr txBox="1"/>
          <p:nvPr/>
        </p:nvSpPr>
        <p:spPr bwMode="gray">
          <a:xfrm>
            <a:off x="7252688" y="1865299"/>
            <a:ext cx="1371623" cy="461665"/>
          </a:xfrm>
          <a:prstGeom prst="rect">
            <a:avLst/>
          </a:prstGeom>
          <a:noFill/>
        </p:spPr>
        <p:txBody>
          <a:bodyPr wrap="square" anchor="b">
            <a:spAutoFit/>
          </a:bodyPr>
          <a:lstStyle/>
          <a:p>
            <a:pPr algn="ctr"/>
            <a:r>
              <a:rPr lang="en-US" sz="1200" dirty="0">
                <a:latin typeface="+mj-lt"/>
              </a:rPr>
              <a:t>IBM Condor</a:t>
            </a:r>
          </a:p>
          <a:p>
            <a:pPr algn="ctr"/>
            <a:r>
              <a:rPr lang="en-US" sz="1200" dirty="0">
                <a:solidFill>
                  <a:schemeClr val="accent1"/>
                </a:solidFill>
              </a:rPr>
              <a:t>1’121</a:t>
            </a:r>
            <a:r>
              <a:rPr lang="en-US" sz="1200" dirty="0"/>
              <a:t> qubits</a:t>
            </a:r>
          </a:p>
        </p:txBody>
      </p:sp>
      <p:pic>
        <p:nvPicPr>
          <p:cNvPr id="18" name="Picture 17" descr="A rectangular object with a black square on it&#10;&#10;Description automatically generated">
            <a:extLst>
              <a:ext uri="{FF2B5EF4-FFF2-40B4-BE49-F238E27FC236}">
                <a16:creationId xmlns:a16="http://schemas.microsoft.com/office/drawing/2014/main" id="{E8455C43-DA31-FACC-48C8-C9C01159B3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929" y="5393517"/>
            <a:ext cx="826406" cy="502049"/>
          </a:xfrm>
          <a:prstGeom prst="rect">
            <a:avLst/>
          </a:prstGeom>
        </p:spPr>
      </p:pic>
      <p:pic>
        <p:nvPicPr>
          <p:cNvPr id="20" name="Picture 19" descr="A close-up of a machine&#10;&#10;Description automatically generated">
            <a:extLst>
              <a:ext uri="{FF2B5EF4-FFF2-40B4-BE49-F238E27FC236}">
                <a16:creationId xmlns:a16="http://schemas.microsoft.com/office/drawing/2014/main" id="{7A71E62B-E7E8-F34D-75E0-8B281B18F5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534" y="4119564"/>
            <a:ext cx="631195" cy="1020760"/>
          </a:xfrm>
          <a:prstGeom prst="rect">
            <a:avLst/>
          </a:prstGeom>
        </p:spPr>
      </p:pic>
      <p:sp>
        <p:nvSpPr>
          <p:cNvPr id="21" name="Standard Text">
            <a:extLst>
              <a:ext uri="{FF2B5EF4-FFF2-40B4-BE49-F238E27FC236}">
                <a16:creationId xmlns:a16="http://schemas.microsoft.com/office/drawing/2014/main" id="{E7B2B7E2-ACFD-14B2-61EF-398BA18D7947}"/>
              </a:ext>
            </a:extLst>
          </p:cNvPr>
          <p:cNvSpPr txBox="1">
            <a:spLocks/>
          </p:cNvSpPr>
          <p:nvPr/>
        </p:nvSpPr>
        <p:spPr bwMode="gray">
          <a:xfrm>
            <a:off x="896033" y="1316411"/>
            <a:ext cx="1051096" cy="776217"/>
          </a:xfrm>
          <a:prstGeom prst="rect">
            <a:avLst/>
          </a:prstGeom>
        </p:spPr>
        <p:txBody>
          <a:bodyPr vert="horz" lIns="0" tIns="0" rIns="0" bIns="0" rtlCol="0" anchor="ctr" anchorCtr="0">
            <a:noAutofit/>
          </a:bodyPr>
          <a:lstStyle>
            <a:defPPr>
              <a:defRPr lang="de-DE"/>
            </a:defPPr>
            <a:lvl1pPr indent="0">
              <a:lnSpc>
                <a:spcPct val="120000"/>
              </a:lnSpc>
              <a:spcBef>
                <a:spcPts val="200"/>
              </a:spcBef>
              <a:spcAft>
                <a:spcPts val="300"/>
              </a:spcAft>
              <a:buFont typeface="Arial" panose="020B0604020202020204" pitchFamily="34" charset="0"/>
              <a:buNone/>
              <a:defRPr sz="1600" b="0" spc="20" baseline="0"/>
            </a:lvl1pPr>
            <a:lvl2pPr marL="0" lvl="1" indent="0">
              <a:lnSpc>
                <a:spcPct val="120000"/>
              </a:lnSpc>
              <a:spcBef>
                <a:spcPts val="1600"/>
              </a:spcBef>
              <a:spcAft>
                <a:spcPts val="300"/>
              </a:spcAft>
              <a:buFont typeface="Arial" panose="020B0604020202020204" pitchFamily="34" charset="0"/>
              <a:buNone/>
              <a:defRPr sz="1600" spc="20" baseline="0">
                <a:latin typeface="+mj-lt"/>
              </a:defRPr>
            </a:lvl2pPr>
            <a:lvl3pPr marL="216000" indent="-216000">
              <a:lnSpc>
                <a:spcPct val="120000"/>
              </a:lnSpc>
              <a:spcBef>
                <a:spcPts val="200"/>
              </a:spcBef>
              <a:spcAft>
                <a:spcPts val="300"/>
              </a:spcAft>
              <a:buFont typeface="Wingdings 2" panose="05020102010507070707" pitchFamily="18" charset="2"/>
              <a:buChar char=""/>
              <a:defRPr sz="1600" spc="20" baseline="0"/>
            </a:lvl3pPr>
            <a:lvl4pPr marL="432000" indent="-216000">
              <a:lnSpc>
                <a:spcPct val="120000"/>
              </a:lnSpc>
              <a:spcBef>
                <a:spcPts val="200"/>
              </a:spcBef>
              <a:spcAft>
                <a:spcPts val="300"/>
              </a:spcAft>
              <a:buFont typeface="Symbol" panose="05050102010706020507" pitchFamily="18" charset="2"/>
              <a:buChar char="-"/>
              <a:defRPr sz="1600" spc="20" baseline="0"/>
            </a:lvl4pPr>
            <a:lvl5pPr marL="648000" indent="-216000">
              <a:lnSpc>
                <a:spcPct val="120000"/>
              </a:lnSpc>
              <a:spcBef>
                <a:spcPts val="200"/>
              </a:spcBef>
              <a:spcAft>
                <a:spcPts val="300"/>
              </a:spcAft>
              <a:buFont typeface="Symbol" panose="05050102010706020507" pitchFamily="18" charset="2"/>
              <a:buChar char="-"/>
              <a:defRPr sz="1600" spc="20" baseline="0"/>
            </a:lvl5pPr>
            <a:lvl6pPr marL="648000" indent="-216000">
              <a:lnSpc>
                <a:spcPct val="120000"/>
              </a:lnSpc>
              <a:spcBef>
                <a:spcPts val="200"/>
              </a:spcBef>
              <a:spcAft>
                <a:spcPts val="300"/>
              </a:spcAft>
              <a:buFont typeface="Symbol" panose="05050102010706020507" pitchFamily="18" charset="2"/>
              <a:buChar char="-"/>
              <a:defRPr sz="1600" spc="20" baseline="0"/>
            </a:lvl6pPr>
            <a:lvl7pPr marL="648000" indent="-216000">
              <a:lnSpc>
                <a:spcPct val="120000"/>
              </a:lnSpc>
              <a:spcBef>
                <a:spcPts val="200"/>
              </a:spcBef>
              <a:spcAft>
                <a:spcPts val="300"/>
              </a:spcAft>
              <a:buFont typeface="Symbol" panose="05050102010706020507" pitchFamily="18" charset="2"/>
              <a:buChar char="-"/>
              <a:defRPr sz="1600" spc="20" baseline="0"/>
            </a:lvl7pPr>
            <a:lvl8pPr marL="648000" indent="-216000">
              <a:lnSpc>
                <a:spcPct val="120000"/>
              </a:lnSpc>
              <a:spcBef>
                <a:spcPts val="200"/>
              </a:spcBef>
              <a:spcAft>
                <a:spcPts val="300"/>
              </a:spcAft>
              <a:buFont typeface="Symbol" panose="05050102010706020507" pitchFamily="18" charset="2"/>
              <a:buChar char="-"/>
              <a:defRPr sz="1600" spc="20" baseline="0"/>
            </a:lvl8pPr>
            <a:lvl9pPr marL="648000" indent="-216000">
              <a:lnSpc>
                <a:spcPct val="120000"/>
              </a:lnSpc>
              <a:spcBef>
                <a:spcPts val="200"/>
              </a:spcBef>
              <a:spcAft>
                <a:spcPts val="300"/>
              </a:spcAft>
              <a:buFont typeface="Symbol" panose="05050102010706020507" pitchFamily="18" charset="2"/>
              <a:buChar char="-"/>
              <a:defRPr sz="1600" spc="20" baseline="0"/>
            </a:lvl9pPr>
          </a:lstStyle>
          <a:p>
            <a:pPr algn="ctr"/>
            <a:r>
              <a:rPr lang="en-US" sz="1200" dirty="0">
                <a:latin typeface="+mj-lt"/>
              </a:rPr>
              <a:t>IBM Quantum</a:t>
            </a:r>
            <a:br>
              <a:rPr lang="en-US" sz="1200" dirty="0">
                <a:latin typeface="+mj-lt"/>
              </a:rPr>
            </a:br>
            <a:r>
              <a:rPr lang="en-US" sz="1200" dirty="0">
                <a:latin typeface="+mj-lt"/>
              </a:rPr>
              <a:t>System One</a:t>
            </a:r>
          </a:p>
          <a:p>
            <a:pPr algn="ctr"/>
            <a:r>
              <a:rPr lang="en-US" sz="1200" dirty="0">
                <a:solidFill>
                  <a:schemeClr val="accent1"/>
                </a:solidFill>
              </a:rPr>
              <a:t>20</a:t>
            </a:r>
            <a:r>
              <a:rPr lang="en-US" sz="1200" dirty="0"/>
              <a:t> qubits</a:t>
            </a:r>
          </a:p>
        </p:txBody>
      </p:sp>
      <p:pic>
        <p:nvPicPr>
          <p:cNvPr id="23" name="Picture 22" descr="A computer chip layers&#10;&#10;Description automatically generated with medium confidence">
            <a:extLst>
              <a:ext uri="{FF2B5EF4-FFF2-40B4-BE49-F238E27FC236}">
                <a16:creationId xmlns:a16="http://schemas.microsoft.com/office/drawing/2014/main" id="{CEC44F55-FF04-4606-563C-B8CD47245D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8579" y="4142437"/>
            <a:ext cx="982809" cy="654523"/>
          </a:xfrm>
          <a:prstGeom prst="rect">
            <a:avLst/>
          </a:prstGeom>
        </p:spPr>
      </p:pic>
      <p:pic>
        <p:nvPicPr>
          <p:cNvPr id="25" name="Picture 24" descr="A close-up of a computer&#10;&#10;Description automatically generated">
            <a:extLst>
              <a:ext uri="{FF2B5EF4-FFF2-40B4-BE49-F238E27FC236}">
                <a16:creationId xmlns:a16="http://schemas.microsoft.com/office/drawing/2014/main" id="{85CF529D-A84E-C5CD-36C8-22D83BFC95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2804" y="3041391"/>
            <a:ext cx="957130" cy="538386"/>
          </a:xfrm>
          <a:prstGeom prst="rect">
            <a:avLst/>
          </a:prstGeom>
        </p:spPr>
      </p:pic>
      <p:pic>
        <p:nvPicPr>
          <p:cNvPr id="27" name="Picture 26" descr="A black rectangular object with white text&#10;&#10;Description automatically generated">
            <a:extLst>
              <a:ext uri="{FF2B5EF4-FFF2-40B4-BE49-F238E27FC236}">
                <a16:creationId xmlns:a16="http://schemas.microsoft.com/office/drawing/2014/main" id="{3F677A8A-B41F-8609-83F4-CFE28A8BA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9473" y="4125023"/>
            <a:ext cx="1189270" cy="792846"/>
          </a:xfrm>
          <a:prstGeom prst="rect">
            <a:avLst/>
          </a:prstGeom>
        </p:spPr>
      </p:pic>
      <p:pic>
        <p:nvPicPr>
          <p:cNvPr id="13" name="Picture 12" descr="A black rectangular object with a gold surface&#10;&#10;Description automatically generated">
            <a:extLst>
              <a:ext uri="{FF2B5EF4-FFF2-40B4-BE49-F238E27FC236}">
                <a16:creationId xmlns:a16="http://schemas.microsoft.com/office/drawing/2014/main" id="{C0E1E9C6-AFCC-119B-9215-0B30893E6A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39461" y="3045565"/>
            <a:ext cx="801784" cy="610827"/>
          </a:xfrm>
          <a:prstGeom prst="rect">
            <a:avLst/>
          </a:prstGeom>
        </p:spPr>
      </p:pic>
      <p:sp>
        <p:nvSpPr>
          <p:cNvPr id="19" name="TextBox 18">
            <a:extLst>
              <a:ext uri="{FF2B5EF4-FFF2-40B4-BE49-F238E27FC236}">
                <a16:creationId xmlns:a16="http://schemas.microsoft.com/office/drawing/2014/main" id="{316017BC-E175-B723-C996-9B35A0D1296A}"/>
              </a:ext>
            </a:extLst>
          </p:cNvPr>
          <p:cNvSpPr txBox="1"/>
          <p:nvPr/>
        </p:nvSpPr>
        <p:spPr bwMode="gray">
          <a:xfrm>
            <a:off x="3121191" y="1105528"/>
            <a:ext cx="7421330" cy="575999"/>
          </a:xfrm>
          <a:prstGeom prst="roundRect">
            <a:avLst/>
          </a:prstGeom>
          <a:solidFill>
            <a:schemeClr val="tx2"/>
          </a:solidFill>
        </p:spPr>
        <p:txBody>
          <a:bodyPr wrap="none" lIns="0" tIns="0" rIns="0" bIns="0" rtlCol="0" anchor="ctr">
            <a:noAutofit/>
          </a:bodyPr>
          <a:lstStyle/>
          <a:p>
            <a:pPr algn="ctr">
              <a:lnSpc>
                <a:spcPct val="120000"/>
              </a:lnSpc>
              <a:spcBef>
                <a:spcPts val="200"/>
              </a:spcBef>
              <a:spcAft>
                <a:spcPts val="300"/>
              </a:spcAft>
            </a:pPr>
            <a:r>
              <a:rPr lang="en-US" sz="2800" spc="20" dirty="0">
                <a:solidFill>
                  <a:schemeClr val="bg1"/>
                </a:solidFill>
                <a:latin typeface="+mj-lt"/>
              </a:rPr>
              <a:t># of </a:t>
            </a:r>
            <a:r>
              <a:rPr lang="en-US" sz="2800" i="1" spc="20" dirty="0">
                <a:solidFill>
                  <a:schemeClr val="bg1"/>
                </a:solidFill>
                <a:latin typeface="+mj-lt"/>
              </a:rPr>
              <a:t>physical</a:t>
            </a:r>
            <a:r>
              <a:rPr lang="en-US" sz="2800" spc="20" dirty="0">
                <a:solidFill>
                  <a:schemeClr val="bg1"/>
                </a:solidFill>
                <a:latin typeface="+mj-lt"/>
              </a:rPr>
              <a:t> qubits alone is not a reliable metric</a:t>
            </a:r>
            <a:endParaRPr lang="en-CH" sz="2800" spc="20" dirty="0">
              <a:solidFill>
                <a:schemeClr val="bg1"/>
              </a:solidFill>
              <a:latin typeface="+mj-lt"/>
            </a:endParaRPr>
          </a:p>
        </p:txBody>
      </p:sp>
      <p:grpSp>
        <p:nvGrpSpPr>
          <p:cNvPr id="30" name="Group 29">
            <a:extLst>
              <a:ext uri="{FF2B5EF4-FFF2-40B4-BE49-F238E27FC236}">
                <a16:creationId xmlns:a16="http://schemas.microsoft.com/office/drawing/2014/main" id="{EB8D3C9E-36E7-796A-0E74-D82FD70D33E5}"/>
              </a:ext>
            </a:extLst>
          </p:cNvPr>
          <p:cNvGrpSpPr/>
          <p:nvPr/>
        </p:nvGrpSpPr>
        <p:grpSpPr>
          <a:xfrm>
            <a:off x="8883018" y="3814589"/>
            <a:ext cx="1259794" cy="971848"/>
            <a:chOff x="7824241" y="3825304"/>
            <a:chExt cx="1259794" cy="971848"/>
          </a:xfrm>
        </p:grpSpPr>
        <p:sp>
          <p:nvSpPr>
            <p:cNvPr id="32" name="Rechteck 204">
              <a:extLst>
                <a:ext uri="{FF2B5EF4-FFF2-40B4-BE49-F238E27FC236}">
                  <a16:creationId xmlns:a16="http://schemas.microsoft.com/office/drawing/2014/main" id="{680D6B50-E7A1-CDE9-CA02-FD16BB5AC4FB}"/>
                </a:ext>
              </a:extLst>
            </p:cNvPr>
            <p:cNvSpPr/>
            <p:nvPr/>
          </p:nvSpPr>
          <p:spPr bwMode="gray">
            <a:xfrm>
              <a:off x="7824241" y="382530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grpSp>
          <p:nvGrpSpPr>
            <p:cNvPr id="33" name="Gruppieren 10">
              <a:extLst>
                <a:ext uri="{FF2B5EF4-FFF2-40B4-BE49-F238E27FC236}">
                  <a16:creationId xmlns:a16="http://schemas.microsoft.com/office/drawing/2014/main" id="{F2ADDB30-6810-1EEC-747B-63980F701E2C}"/>
                </a:ext>
              </a:extLst>
            </p:cNvPr>
            <p:cNvGrpSpPr/>
            <p:nvPr/>
          </p:nvGrpSpPr>
          <p:grpSpPr bwMode="gray">
            <a:xfrm>
              <a:off x="7896249" y="3969096"/>
              <a:ext cx="0" cy="827992"/>
              <a:chOff x="7896249" y="3969096"/>
              <a:chExt cx="0" cy="827992"/>
            </a:xfrm>
          </p:grpSpPr>
          <p:cxnSp>
            <p:nvCxnSpPr>
              <p:cNvPr id="35" name="Straight Connector 30">
                <a:extLst>
                  <a:ext uri="{FF2B5EF4-FFF2-40B4-BE49-F238E27FC236}">
                    <a16:creationId xmlns:a16="http://schemas.microsoft.com/office/drawing/2014/main" id="{31B45001-D3ED-F516-6E27-D63439C52BE4}"/>
                  </a:ext>
                  <a:ext uri="{C183D7F6-B498-43B3-948B-1728B52AA6E4}">
                    <adec:decorative xmlns:adec="http://schemas.microsoft.com/office/drawing/2017/decorative" val="1"/>
                  </a:ext>
                </a:extLst>
              </p:cNvPr>
              <p:cNvCxnSpPr>
                <a:cxnSpLocks/>
              </p:cNvCxnSpPr>
              <p:nvPr/>
            </p:nvCxnSpPr>
            <p:spPr bwMode="gray">
              <a:xfrm flipV="1">
                <a:off x="7896249" y="3969096"/>
                <a:ext cx="0" cy="288000"/>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0">
                <a:extLst>
                  <a:ext uri="{FF2B5EF4-FFF2-40B4-BE49-F238E27FC236}">
                    <a16:creationId xmlns:a16="http://schemas.microsoft.com/office/drawing/2014/main" id="{4047329F-1F75-30B7-00FA-30228DF6BA0A}"/>
                  </a:ext>
                  <a:ext uri="{C183D7F6-B498-43B3-948B-1728B52AA6E4}">
                    <adec:decorative xmlns:adec="http://schemas.microsoft.com/office/drawing/2017/decorative" val="1"/>
                  </a:ext>
                </a:extLst>
              </p:cNvPr>
              <p:cNvCxnSpPr>
                <a:cxnSpLocks/>
              </p:cNvCxnSpPr>
              <p:nvPr/>
            </p:nvCxnSpPr>
            <p:spPr bwMode="gray">
              <a:xfrm flipV="1">
                <a:off x="7896249" y="4221088"/>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4" name="Inhaltsplatzhalter 2">
              <a:extLst>
                <a:ext uri="{FF2B5EF4-FFF2-40B4-BE49-F238E27FC236}">
                  <a16:creationId xmlns:a16="http://schemas.microsoft.com/office/drawing/2014/main" id="{6C5DF107-504B-37DB-597F-65C47C5D4D58}"/>
                </a:ext>
              </a:extLst>
            </p:cNvPr>
            <p:cNvSpPr txBox="1">
              <a:spLocks/>
            </p:cNvSpPr>
            <p:nvPr/>
          </p:nvSpPr>
          <p:spPr bwMode="gray">
            <a:xfrm>
              <a:off x="7896720" y="4221152"/>
              <a:ext cx="1187315"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3600" spc="10" dirty="0">
                  <a:latin typeface="AA Zuehlke Medium" panose="02000603060000020004" pitchFamily="2" charset="0"/>
                </a:rPr>
                <a:t>2024</a:t>
              </a:r>
            </a:p>
          </p:txBody>
        </p:sp>
      </p:grpSp>
      <p:grpSp>
        <p:nvGrpSpPr>
          <p:cNvPr id="37" name="Group 36">
            <a:extLst>
              <a:ext uri="{FF2B5EF4-FFF2-40B4-BE49-F238E27FC236}">
                <a16:creationId xmlns:a16="http://schemas.microsoft.com/office/drawing/2014/main" id="{B691E3BA-ADA4-2B98-6DCF-25D5F3844390}"/>
              </a:ext>
            </a:extLst>
          </p:cNvPr>
          <p:cNvGrpSpPr/>
          <p:nvPr/>
        </p:nvGrpSpPr>
        <p:grpSpPr>
          <a:xfrm>
            <a:off x="10398505" y="2989397"/>
            <a:ext cx="1280451" cy="972304"/>
            <a:chOff x="9984129" y="2997016"/>
            <a:chExt cx="1280451" cy="972304"/>
          </a:xfrm>
        </p:grpSpPr>
        <p:sp>
          <p:nvSpPr>
            <p:cNvPr id="38" name="Rechteck 229">
              <a:extLst>
                <a:ext uri="{FF2B5EF4-FFF2-40B4-BE49-F238E27FC236}">
                  <a16:creationId xmlns:a16="http://schemas.microsoft.com/office/drawing/2014/main" id="{73E4C72E-C5B9-EFE5-62DA-04EB833AB560}"/>
                </a:ext>
              </a:extLst>
            </p:cNvPr>
            <p:cNvSpPr/>
            <p:nvPr/>
          </p:nvSpPr>
          <p:spPr bwMode="gray">
            <a:xfrm>
              <a:off x="9984129" y="3825304"/>
              <a:ext cx="144016" cy="14401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600" spc="20">
                <a:solidFill>
                  <a:schemeClr val="bg1"/>
                </a:solidFill>
              </a:endParaRPr>
            </a:p>
          </p:txBody>
        </p:sp>
        <p:grpSp>
          <p:nvGrpSpPr>
            <p:cNvPr id="39" name="Gruppieren 11">
              <a:extLst>
                <a:ext uri="{FF2B5EF4-FFF2-40B4-BE49-F238E27FC236}">
                  <a16:creationId xmlns:a16="http://schemas.microsoft.com/office/drawing/2014/main" id="{2C19300D-03E0-944C-8230-0A46863B62A0}"/>
                </a:ext>
              </a:extLst>
            </p:cNvPr>
            <p:cNvGrpSpPr/>
            <p:nvPr/>
          </p:nvGrpSpPr>
          <p:grpSpPr bwMode="gray">
            <a:xfrm>
              <a:off x="10056137" y="2997016"/>
              <a:ext cx="0" cy="864032"/>
              <a:chOff x="10056137" y="2997016"/>
              <a:chExt cx="0" cy="864032"/>
            </a:xfrm>
          </p:grpSpPr>
          <p:cxnSp>
            <p:nvCxnSpPr>
              <p:cNvPr id="41" name="Straight Connector 30">
                <a:extLst>
                  <a:ext uri="{FF2B5EF4-FFF2-40B4-BE49-F238E27FC236}">
                    <a16:creationId xmlns:a16="http://schemas.microsoft.com/office/drawing/2014/main" id="{47A05C4D-14C3-6BFA-E4C0-6C1B409AFAA5}"/>
                  </a:ext>
                  <a:ext uri="{C183D7F6-B498-43B3-948B-1728B52AA6E4}">
                    <adec:decorative xmlns:adec="http://schemas.microsoft.com/office/drawing/2017/decorative" val="1"/>
                  </a:ext>
                </a:extLst>
              </p:cNvPr>
              <p:cNvCxnSpPr>
                <a:cxnSpLocks/>
              </p:cNvCxnSpPr>
              <p:nvPr/>
            </p:nvCxnSpPr>
            <p:spPr bwMode="gray">
              <a:xfrm flipV="1">
                <a:off x="10056137" y="3573016"/>
                <a:ext cx="0" cy="288032"/>
              </a:xfrm>
              <a:prstGeom prst="line">
                <a:avLst/>
              </a:prstGeom>
              <a:ln w="952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C27AB5F7-4A49-11B0-CE1D-B10EECC798F4}"/>
                  </a:ext>
                  <a:ext uri="{C183D7F6-B498-43B3-948B-1728B52AA6E4}">
                    <adec:decorative xmlns:adec="http://schemas.microsoft.com/office/drawing/2017/decorative" val="1"/>
                  </a:ext>
                </a:extLst>
              </p:cNvPr>
              <p:cNvCxnSpPr>
                <a:cxnSpLocks/>
              </p:cNvCxnSpPr>
              <p:nvPr/>
            </p:nvCxnSpPr>
            <p:spPr bwMode="gray">
              <a:xfrm flipV="1">
                <a:off x="10056137" y="2997016"/>
                <a:ext cx="0" cy="5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0" name="Inhaltsplatzhalter 2">
              <a:extLst>
                <a:ext uri="{FF2B5EF4-FFF2-40B4-BE49-F238E27FC236}">
                  <a16:creationId xmlns:a16="http://schemas.microsoft.com/office/drawing/2014/main" id="{9F289153-FA5B-CAF0-7409-CA2BF25B3757}"/>
                </a:ext>
              </a:extLst>
            </p:cNvPr>
            <p:cNvSpPr txBox="1">
              <a:spLocks/>
            </p:cNvSpPr>
            <p:nvPr/>
          </p:nvSpPr>
          <p:spPr bwMode="gray">
            <a:xfrm>
              <a:off x="10056608" y="2997016"/>
              <a:ext cx="1207972" cy="576000"/>
            </a:xfrm>
            <a:prstGeom prst="rect">
              <a:avLst/>
            </a:prstGeom>
          </p:spPr>
          <p:txBody>
            <a:bodyPr lIns="144000" tIns="0" rIns="0" bIns="0" anchor="ctr" anchorCtr="0"/>
            <a:lstStyle>
              <a:lvl1pPr marL="0" indent="0" algn="l" defTabSz="914400" rtl="0" eaLnBrk="1" latinLnBrk="0" hangingPunct="1">
                <a:lnSpc>
                  <a:spcPct val="100000"/>
                </a:lnSpc>
                <a:spcBef>
                  <a:spcPts val="0"/>
                </a:spcBef>
                <a:spcAft>
                  <a:spcPts val="0"/>
                </a:spcAft>
                <a:buFont typeface="Symbol" panose="05050102010706020507" pitchFamily="18" charset="2"/>
                <a:buNone/>
                <a:defRPr sz="4000" b="0" kern="1200">
                  <a:solidFill>
                    <a:schemeClr val="tx1"/>
                  </a:solidFill>
                  <a:latin typeface="+mj-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sz="4000" kern="1200">
                  <a:solidFill>
                    <a:schemeClr val="tx1"/>
                  </a:solidFill>
                  <a:latin typeface="+mj-lt"/>
                  <a:ea typeface="+mn-ea"/>
                  <a:cs typeface="+mn-cs"/>
                </a:defRPr>
              </a:lvl3pPr>
              <a:lvl4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4pPr>
              <a:lvl5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5pPr>
              <a:lvl6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6pPr>
              <a:lvl7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7pPr>
              <a:lvl8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8pPr>
              <a:lvl9pPr marL="0" indent="0" algn="l" defTabSz="914400" rtl="0" eaLnBrk="1" latinLnBrk="0" hangingPunct="1">
                <a:lnSpc>
                  <a:spcPct val="100000"/>
                </a:lnSpc>
                <a:spcBef>
                  <a:spcPts val="0"/>
                </a:spcBef>
                <a:spcAft>
                  <a:spcPts val="0"/>
                </a:spcAft>
                <a:buFont typeface="Symbol" panose="05050102010706020507" pitchFamily="18" charset="2"/>
                <a:buNone/>
                <a:defRPr sz="4000" kern="1200">
                  <a:solidFill>
                    <a:schemeClr val="tx1"/>
                  </a:solidFill>
                  <a:latin typeface="+mj-lt"/>
                  <a:ea typeface="+mn-ea"/>
                  <a:cs typeface="+mn-cs"/>
                </a:defRPr>
              </a:lvl9pPr>
            </a:lstStyle>
            <a:p>
              <a:r>
                <a:rPr lang="en-US" sz="3600" spc="10" dirty="0">
                  <a:latin typeface="AA Zuehlke Medium" panose="02000603060000020004" pitchFamily="2" charset="0"/>
                </a:rPr>
                <a:t>2025</a:t>
              </a:r>
            </a:p>
          </p:txBody>
        </p:sp>
      </p:grpSp>
      <p:sp>
        <p:nvSpPr>
          <p:cNvPr id="43" name="TextBox 42">
            <a:extLst>
              <a:ext uri="{FF2B5EF4-FFF2-40B4-BE49-F238E27FC236}">
                <a16:creationId xmlns:a16="http://schemas.microsoft.com/office/drawing/2014/main" id="{1063E7D5-AE16-0306-95AA-A1159EA5DB7B}"/>
              </a:ext>
            </a:extLst>
          </p:cNvPr>
          <p:cNvSpPr txBox="1"/>
          <p:nvPr/>
        </p:nvSpPr>
        <p:spPr bwMode="gray">
          <a:xfrm>
            <a:off x="8883018" y="4876478"/>
            <a:ext cx="1371623" cy="461665"/>
          </a:xfrm>
          <a:prstGeom prst="rect">
            <a:avLst/>
          </a:prstGeom>
          <a:noFill/>
        </p:spPr>
        <p:txBody>
          <a:bodyPr wrap="square" anchor="b">
            <a:spAutoFit/>
          </a:bodyPr>
          <a:lstStyle/>
          <a:p>
            <a:pPr algn="ctr"/>
            <a:r>
              <a:rPr lang="en-US" sz="1200" dirty="0">
                <a:latin typeface="+mj-lt"/>
              </a:rPr>
              <a:t>Google Willow</a:t>
            </a:r>
          </a:p>
          <a:p>
            <a:pPr algn="ctr"/>
            <a:r>
              <a:rPr lang="en-US" sz="1200" dirty="0">
                <a:solidFill>
                  <a:schemeClr val="accent1"/>
                </a:solidFill>
              </a:rPr>
              <a:t>105</a:t>
            </a:r>
            <a:r>
              <a:rPr lang="en-US" sz="1200" dirty="0"/>
              <a:t> qubits</a:t>
            </a:r>
          </a:p>
        </p:txBody>
      </p:sp>
      <p:sp>
        <p:nvSpPr>
          <p:cNvPr id="44" name="TextBox 43">
            <a:extLst>
              <a:ext uri="{FF2B5EF4-FFF2-40B4-BE49-F238E27FC236}">
                <a16:creationId xmlns:a16="http://schemas.microsoft.com/office/drawing/2014/main" id="{2AB65E76-26F1-3F3D-0B91-A2CCD95193C3}"/>
              </a:ext>
            </a:extLst>
          </p:cNvPr>
          <p:cNvSpPr txBox="1"/>
          <p:nvPr/>
        </p:nvSpPr>
        <p:spPr bwMode="gray">
          <a:xfrm>
            <a:off x="10439958" y="2405967"/>
            <a:ext cx="1371623" cy="461665"/>
          </a:xfrm>
          <a:prstGeom prst="rect">
            <a:avLst/>
          </a:prstGeom>
          <a:noFill/>
        </p:spPr>
        <p:txBody>
          <a:bodyPr wrap="square" anchor="b">
            <a:spAutoFit/>
          </a:bodyPr>
          <a:lstStyle/>
          <a:p>
            <a:pPr algn="ctr"/>
            <a:r>
              <a:rPr lang="en-US" sz="1200" dirty="0" err="1">
                <a:latin typeface="+mj-lt"/>
              </a:rPr>
              <a:t>Rigetti</a:t>
            </a:r>
            <a:r>
              <a:rPr lang="en-US" sz="1200" dirty="0">
                <a:latin typeface="+mj-lt"/>
              </a:rPr>
              <a:t> Ankaa-3</a:t>
            </a:r>
            <a:br>
              <a:rPr lang="en-US" sz="1200" dirty="0">
                <a:latin typeface="+mj-lt"/>
              </a:rPr>
            </a:br>
            <a:r>
              <a:rPr lang="en-US" sz="1200" dirty="0">
                <a:solidFill>
                  <a:schemeClr val="accent1"/>
                </a:solidFill>
              </a:rPr>
              <a:t>84</a:t>
            </a:r>
            <a:r>
              <a:rPr lang="en-US" sz="1200" dirty="0"/>
              <a:t> qubits</a:t>
            </a:r>
          </a:p>
        </p:txBody>
      </p:sp>
      <p:pic>
        <p:nvPicPr>
          <p:cNvPr id="46" name="Picture 45" descr="A close-up of a computer chip&#10;&#10;AI-generated content may be incorrect.">
            <a:extLst>
              <a:ext uri="{FF2B5EF4-FFF2-40B4-BE49-F238E27FC236}">
                <a16:creationId xmlns:a16="http://schemas.microsoft.com/office/drawing/2014/main" id="{B9644643-D789-B44A-DA97-75815E5D2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54767" y="3051790"/>
            <a:ext cx="828124" cy="664025"/>
          </a:xfrm>
          <a:prstGeom prst="rect">
            <a:avLst/>
          </a:prstGeom>
        </p:spPr>
      </p:pic>
      <p:pic>
        <p:nvPicPr>
          <p:cNvPr id="48" name="Picture 47" descr="A circular gold object with holes&#10;&#10;AI-generated content may be incorrect.">
            <a:extLst>
              <a:ext uri="{FF2B5EF4-FFF2-40B4-BE49-F238E27FC236}">
                <a16:creationId xmlns:a16="http://schemas.microsoft.com/office/drawing/2014/main" id="{DE557841-34BF-7784-1E28-4670ED415B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86823" y="4141170"/>
            <a:ext cx="867389" cy="863873"/>
          </a:xfrm>
          <a:prstGeom prst="rect">
            <a:avLst/>
          </a:prstGeom>
        </p:spPr>
      </p:pic>
    </p:spTree>
    <p:custDataLst>
      <p:custData r:id="rId1"/>
      <p:custData r:id="rId2"/>
    </p:custDataLst>
    <p:extLst>
      <p:ext uri="{BB962C8B-B14F-4D97-AF65-F5344CB8AC3E}">
        <p14:creationId xmlns:p14="http://schemas.microsoft.com/office/powerpoint/2010/main" val="37754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9" presetClass="emph" presetSubtype="0" grpId="1" nodeType="withEffect">
                                  <p:stCondLst>
                                    <p:cond delay="0"/>
                                  </p:stCondLst>
                                  <p:childTnLst>
                                    <p:set>
                                      <p:cBhvr>
                                        <p:cTn id="62" dur="indefinite"/>
                                        <p:tgtEl>
                                          <p:spTgt spid="21"/>
                                        </p:tgtEl>
                                        <p:attrNameLst>
                                          <p:attrName>style.opacity</p:attrName>
                                        </p:attrNameLst>
                                      </p:cBhvr>
                                      <p:to>
                                        <p:strVal val="0.5"/>
                                      </p:to>
                                    </p:set>
                                    <p:animEffect filter="image" prLst="opacity: 0.5">
                                      <p:cBhvr rctx="IE">
                                        <p:cTn id="63" dur="indefinite"/>
                                        <p:tgtEl>
                                          <p:spTgt spid="21"/>
                                        </p:tgtEl>
                                      </p:cBhvr>
                                    </p:animEffect>
                                  </p:childTnLst>
                                </p:cTn>
                              </p:par>
                              <p:par>
                                <p:cTn id="64" presetID="9" presetClass="emph" presetSubtype="0" nodeType="withEffect">
                                  <p:stCondLst>
                                    <p:cond delay="0"/>
                                  </p:stCondLst>
                                  <p:childTnLst>
                                    <p:set>
                                      <p:cBhvr>
                                        <p:cTn id="65" dur="indefinite"/>
                                        <p:tgtEl>
                                          <p:spTgt spid="20"/>
                                        </p:tgtEl>
                                        <p:attrNameLst>
                                          <p:attrName>style.opacity</p:attrName>
                                        </p:attrNameLst>
                                      </p:cBhvr>
                                      <p:to>
                                        <p:strVal val="0.5"/>
                                      </p:to>
                                    </p:set>
                                    <p:animEffect filter="image" prLst="opacity: 0.5">
                                      <p:cBhvr rctx="IE">
                                        <p:cTn id="66" dur="indefinite"/>
                                        <p:tgtEl>
                                          <p:spTgt spid="20"/>
                                        </p:tgtEl>
                                      </p:cBhvr>
                                    </p:animEffect>
                                  </p:childTnLst>
                                </p:cTn>
                              </p:par>
                              <p:par>
                                <p:cTn id="67" presetID="9" presetClass="emph" presetSubtype="0" grpId="1" nodeType="withEffect">
                                  <p:stCondLst>
                                    <p:cond delay="0"/>
                                  </p:stCondLst>
                                  <p:childTnLst>
                                    <p:set>
                                      <p:cBhvr>
                                        <p:cTn id="68" dur="indefinite"/>
                                        <p:tgtEl>
                                          <p:spTgt spid="78"/>
                                        </p:tgtEl>
                                        <p:attrNameLst>
                                          <p:attrName>style.opacity</p:attrName>
                                        </p:attrNameLst>
                                      </p:cBhvr>
                                      <p:to>
                                        <p:strVal val="0.5"/>
                                      </p:to>
                                    </p:set>
                                    <p:animEffect filter="image" prLst="opacity: 0.5">
                                      <p:cBhvr rctx="IE">
                                        <p:cTn id="69" dur="indefinite"/>
                                        <p:tgtEl>
                                          <p:spTgt spid="78"/>
                                        </p:tgtEl>
                                      </p:cBhvr>
                                    </p:animEffect>
                                  </p:childTnLst>
                                </p:cTn>
                              </p:par>
                              <p:par>
                                <p:cTn id="70" presetID="9" presetClass="emph" presetSubtype="0" nodeType="withEffect">
                                  <p:stCondLst>
                                    <p:cond delay="0"/>
                                  </p:stCondLst>
                                  <p:childTnLst>
                                    <p:set>
                                      <p:cBhvr>
                                        <p:cTn id="71" dur="indefinite"/>
                                        <p:tgtEl>
                                          <p:spTgt spid="18"/>
                                        </p:tgtEl>
                                        <p:attrNameLst>
                                          <p:attrName>style.opacity</p:attrName>
                                        </p:attrNameLst>
                                      </p:cBhvr>
                                      <p:to>
                                        <p:strVal val="0.5"/>
                                      </p:to>
                                    </p:set>
                                    <p:animEffect filter="image" prLst="opacity: 0.5">
                                      <p:cBhvr rctx="IE">
                                        <p:cTn id="72" dur="indefinite"/>
                                        <p:tgtEl>
                                          <p:spTgt spid="18"/>
                                        </p:tgtEl>
                                      </p:cBhvr>
                                    </p:animEffect>
                                  </p:childTnLst>
                                </p:cTn>
                              </p:par>
                              <p:par>
                                <p:cTn id="73" presetID="9" presetClass="emph" presetSubtype="0" grpId="1" nodeType="withEffect">
                                  <p:stCondLst>
                                    <p:cond delay="0"/>
                                  </p:stCondLst>
                                  <p:childTnLst>
                                    <p:set>
                                      <p:cBhvr>
                                        <p:cTn id="74" dur="indefinite"/>
                                        <p:tgtEl>
                                          <p:spTgt spid="86"/>
                                        </p:tgtEl>
                                        <p:attrNameLst>
                                          <p:attrName>style.opacity</p:attrName>
                                        </p:attrNameLst>
                                      </p:cBhvr>
                                      <p:to>
                                        <p:strVal val="0.5"/>
                                      </p:to>
                                    </p:set>
                                    <p:animEffect filter="image" prLst="opacity: 0.5">
                                      <p:cBhvr rctx="IE">
                                        <p:cTn id="75" dur="indefinite"/>
                                        <p:tgtEl>
                                          <p:spTgt spid="86"/>
                                        </p:tgtEl>
                                      </p:cBhvr>
                                    </p:animEffect>
                                  </p:childTnLst>
                                </p:cTn>
                              </p:par>
                              <p:par>
                                <p:cTn id="76" presetID="9" presetClass="emph" presetSubtype="0" nodeType="withEffect">
                                  <p:stCondLst>
                                    <p:cond delay="0"/>
                                  </p:stCondLst>
                                  <p:childTnLst>
                                    <p:set>
                                      <p:cBhvr>
                                        <p:cTn id="77" dur="indefinite"/>
                                        <p:tgtEl>
                                          <p:spTgt spid="13"/>
                                        </p:tgtEl>
                                        <p:attrNameLst>
                                          <p:attrName>style.opacity</p:attrName>
                                        </p:attrNameLst>
                                      </p:cBhvr>
                                      <p:to>
                                        <p:strVal val="0.5"/>
                                      </p:to>
                                    </p:set>
                                    <p:animEffect filter="image" prLst="opacity: 0.5">
                                      <p:cBhvr rctx="IE">
                                        <p:cTn id="78" dur="indefinite"/>
                                        <p:tgtEl>
                                          <p:spTgt spid="13"/>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nodeType="withEffect">
                                  <p:stCondLst>
                                    <p:cond delay="0"/>
                                  </p:stCondLst>
                                  <p:childTnLst>
                                    <p:set>
                                      <p:cBhvr>
                                        <p:cTn id="83" dur="indefinite"/>
                                        <p:tgtEl>
                                          <p:spTgt spid="23"/>
                                        </p:tgtEl>
                                        <p:attrNameLst>
                                          <p:attrName>style.opacity</p:attrName>
                                        </p:attrNameLst>
                                      </p:cBhvr>
                                      <p:to>
                                        <p:strVal val="0.5"/>
                                      </p:to>
                                    </p:set>
                                    <p:animEffect filter="image" prLst="opacity: 0.5">
                                      <p:cBhvr rctx="IE">
                                        <p:cTn id="84" dur="indefinite"/>
                                        <p:tgtEl>
                                          <p:spTgt spid="23"/>
                                        </p:tgtEl>
                                      </p:cBhvr>
                                    </p:animEffect>
                                  </p:childTnLst>
                                </p:cTn>
                              </p:par>
                              <p:par>
                                <p:cTn id="85" presetID="9" presetClass="emph" presetSubtype="0" nodeType="withEffect">
                                  <p:stCondLst>
                                    <p:cond delay="0"/>
                                  </p:stCondLst>
                                  <p:childTnLst>
                                    <p:set>
                                      <p:cBhvr>
                                        <p:cTn id="86" dur="indefinite"/>
                                        <p:tgtEl>
                                          <p:spTgt spid="25"/>
                                        </p:tgtEl>
                                        <p:attrNameLst>
                                          <p:attrName>style.opacity</p:attrName>
                                        </p:attrNameLst>
                                      </p:cBhvr>
                                      <p:to>
                                        <p:strVal val="0.5"/>
                                      </p:to>
                                    </p:set>
                                    <p:animEffect filter="image" prLst="opacity: 0.5">
                                      <p:cBhvr rctx="IE">
                                        <p:cTn id="87" dur="indefinite"/>
                                        <p:tgtEl>
                                          <p:spTgt spid="25"/>
                                        </p:tgtEl>
                                      </p:cBhvr>
                                    </p:animEffect>
                                  </p:childTnLst>
                                </p:cTn>
                              </p:par>
                              <p:par>
                                <p:cTn id="88" presetID="9" presetClass="emph" presetSubtype="0" grpId="1" nodeType="withEffect">
                                  <p:stCondLst>
                                    <p:cond delay="0"/>
                                  </p:stCondLst>
                                  <p:childTnLst>
                                    <p:set>
                                      <p:cBhvr>
                                        <p:cTn id="89" dur="indefinite"/>
                                        <p:tgtEl>
                                          <p:spTgt spid="88"/>
                                        </p:tgtEl>
                                        <p:attrNameLst>
                                          <p:attrName>style.opacity</p:attrName>
                                        </p:attrNameLst>
                                      </p:cBhvr>
                                      <p:to>
                                        <p:strVal val="0.5"/>
                                      </p:to>
                                    </p:set>
                                    <p:animEffect filter="image" prLst="opacity: 0.5">
                                      <p:cBhvr rctx="IE">
                                        <p:cTn id="90" dur="indefinite"/>
                                        <p:tgtEl>
                                          <p:spTgt spid="88"/>
                                        </p:tgtEl>
                                      </p:cBhvr>
                                    </p:animEffect>
                                  </p:childTnLst>
                                </p:cTn>
                              </p:par>
                              <p:par>
                                <p:cTn id="91" presetID="9" presetClass="emph" presetSubtype="0" grpId="1" nodeType="withEffect">
                                  <p:stCondLst>
                                    <p:cond delay="0"/>
                                  </p:stCondLst>
                                  <p:childTnLst>
                                    <p:set>
                                      <p:cBhvr>
                                        <p:cTn id="92" dur="indefinite"/>
                                        <p:tgtEl>
                                          <p:spTgt spid="16"/>
                                        </p:tgtEl>
                                        <p:attrNameLst>
                                          <p:attrName>style.opacity</p:attrName>
                                        </p:attrNameLst>
                                      </p:cBhvr>
                                      <p:to>
                                        <p:strVal val="0.5"/>
                                      </p:to>
                                    </p:set>
                                    <p:animEffect filter="image" prLst="opacity: 0.5">
                                      <p:cBhvr rctx="IE">
                                        <p:cTn id="93" dur="indefinite"/>
                                        <p:tgtEl>
                                          <p:spTgt spid="16"/>
                                        </p:tgtEl>
                                      </p:cBhvr>
                                    </p:animEffect>
                                  </p:childTnLst>
                                </p:cTn>
                              </p:par>
                              <p:par>
                                <p:cTn id="94" presetID="9" presetClass="emph" presetSubtype="0" nodeType="withEffect">
                                  <p:stCondLst>
                                    <p:cond delay="0"/>
                                  </p:stCondLst>
                                  <p:childTnLst>
                                    <p:set>
                                      <p:cBhvr>
                                        <p:cTn id="95" dur="indefinite"/>
                                        <p:tgtEl>
                                          <p:spTgt spid="27"/>
                                        </p:tgtEl>
                                        <p:attrNameLst>
                                          <p:attrName>style.opacity</p:attrName>
                                        </p:attrNameLst>
                                      </p:cBhvr>
                                      <p:to>
                                        <p:strVal val="0.5"/>
                                      </p:to>
                                    </p:set>
                                    <p:animEffect filter="image" prLst="opacity: 0.5">
                                      <p:cBhvr rctx="IE">
                                        <p:cTn id="96" dur="indefinite"/>
                                        <p:tgtEl>
                                          <p:spTgt spid="27"/>
                                        </p:tgtEl>
                                      </p:cBhvr>
                                    </p:animEffect>
                                  </p:childTnLst>
                                </p:cTn>
                              </p:par>
                              <p:par>
                                <p:cTn id="97" presetID="9" presetClass="emph" presetSubtype="0" grpId="1" nodeType="withEffect">
                                  <p:stCondLst>
                                    <p:cond delay="0"/>
                                  </p:stCondLst>
                                  <p:childTnLst>
                                    <p:set>
                                      <p:cBhvr>
                                        <p:cTn id="98" dur="indefinite"/>
                                        <p:tgtEl>
                                          <p:spTgt spid="82"/>
                                        </p:tgtEl>
                                        <p:attrNameLst>
                                          <p:attrName>style.opacity</p:attrName>
                                        </p:attrNameLst>
                                      </p:cBhvr>
                                      <p:to>
                                        <p:strVal val="0.5"/>
                                      </p:to>
                                    </p:set>
                                    <p:animEffect filter="image" prLst="opacity: 0.5">
                                      <p:cBhvr rctx="IE">
                                        <p:cTn id="99" dur="indefinite"/>
                                        <p:tgtEl>
                                          <p:spTgt spid="82"/>
                                        </p:tgtEl>
                                      </p:cBhvr>
                                    </p:animEffect>
                                  </p:childTnLst>
                                </p:cTn>
                              </p:par>
                              <p:par>
                                <p:cTn id="100" presetID="9" presetClass="emph" presetSubtype="0" nodeType="withEffect">
                                  <p:stCondLst>
                                    <p:cond delay="0"/>
                                  </p:stCondLst>
                                  <p:childTnLst>
                                    <p:set>
                                      <p:cBhvr>
                                        <p:cTn id="101" dur="indefinite"/>
                                        <p:tgtEl>
                                          <p:spTgt spid="29"/>
                                        </p:tgtEl>
                                        <p:attrNameLst>
                                          <p:attrName>style.opacity</p:attrName>
                                        </p:attrNameLst>
                                      </p:cBhvr>
                                      <p:to>
                                        <p:strVal val="0.5"/>
                                      </p:to>
                                    </p:set>
                                    <p:animEffect filter="image" prLst="opacity: 0.5">
                                      <p:cBhvr rctx="IE">
                                        <p:cTn id="102" dur="indefinite"/>
                                        <p:tgtEl>
                                          <p:spTgt spid="29"/>
                                        </p:tgtEl>
                                      </p:cBhvr>
                                    </p:animEffect>
                                  </p:childTnLst>
                                </p:cTn>
                              </p:par>
                              <p:par>
                                <p:cTn id="103" presetID="9" presetClass="emph" presetSubtype="0" grpId="0" nodeType="withEffect" nodePh="1">
                                  <p:stCondLst>
                                    <p:cond delay="0"/>
                                  </p:stCondLst>
                                  <p:endCondLst>
                                    <p:cond evt="begin" delay="0">
                                      <p:tn val="103"/>
                                    </p:cond>
                                  </p:endCondLst>
                                  <p:childTnLst>
                                    <p:set>
                                      <p:cBhvr>
                                        <p:cTn id="104" dur="indefinite"/>
                                        <p:tgtEl>
                                          <p:spTgt spid="80"/>
                                        </p:tgtEl>
                                        <p:attrNameLst>
                                          <p:attrName>style.opacity</p:attrName>
                                        </p:attrNameLst>
                                      </p:cBhvr>
                                      <p:to>
                                        <p:strVal val="0.5"/>
                                      </p:to>
                                    </p:set>
                                    <p:animEffect filter="image" prLst="opacity: 0.5">
                                      <p:cBhvr rctx="IE">
                                        <p:cTn id="105" dur="indefinite"/>
                                        <p:tgtEl>
                                          <p:spTgt spid="80"/>
                                        </p:tgtEl>
                                      </p:cBhvr>
                                    </p:animEffect>
                                  </p:childTnLst>
                                </p:cTn>
                              </p:par>
                              <p:par>
                                <p:cTn id="106" presetID="9" presetClass="emph" presetSubtype="0" grpId="0" nodeType="withEffect" nodePh="1">
                                  <p:stCondLst>
                                    <p:cond delay="0"/>
                                  </p:stCondLst>
                                  <p:endCondLst>
                                    <p:cond evt="begin" delay="0">
                                      <p:tn val="106"/>
                                    </p:cond>
                                  </p:endCondLst>
                                  <p:childTnLst>
                                    <p:set>
                                      <p:cBhvr>
                                        <p:cTn id="107" dur="indefinite"/>
                                        <p:tgtEl>
                                          <p:spTgt spid="85"/>
                                        </p:tgtEl>
                                        <p:attrNameLst>
                                          <p:attrName>style.opacity</p:attrName>
                                        </p:attrNameLst>
                                      </p:cBhvr>
                                      <p:to>
                                        <p:strVal val="0.5"/>
                                      </p:to>
                                    </p:set>
                                    <p:animEffect filter="image" prLst="opacity: 0.5">
                                      <p:cBhvr rctx="IE">
                                        <p:cTn id="108" dur="indefinite"/>
                                        <p:tgtEl>
                                          <p:spTgt spid="85"/>
                                        </p:tgtEl>
                                      </p:cBhvr>
                                    </p:animEffect>
                                  </p:childTnLst>
                                </p:cTn>
                              </p:par>
                              <p:par>
                                <p:cTn id="109" presetID="9" presetClass="emph" presetSubtype="0" grpId="1" nodeType="withEffect">
                                  <p:stCondLst>
                                    <p:cond delay="0"/>
                                  </p:stCondLst>
                                  <p:childTnLst>
                                    <p:set>
                                      <p:cBhvr>
                                        <p:cTn id="110" dur="indefinite"/>
                                        <p:tgtEl>
                                          <p:spTgt spid="43"/>
                                        </p:tgtEl>
                                        <p:attrNameLst>
                                          <p:attrName>style.opacity</p:attrName>
                                        </p:attrNameLst>
                                      </p:cBhvr>
                                      <p:to>
                                        <p:strVal val="0.5"/>
                                      </p:to>
                                    </p:set>
                                    <p:animEffect filter="image" prLst="opacity: 0.5">
                                      <p:cBhvr rctx="IE">
                                        <p:cTn id="111" dur="indefinite"/>
                                        <p:tgtEl>
                                          <p:spTgt spid="43"/>
                                        </p:tgtEl>
                                      </p:cBhvr>
                                    </p:animEffect>
                                  </p:childTnLst>
                                </p:cTn>
                              </p:par>
                              <p:par>
                                <p:cTn id="112" presetID="9" presetClass="emph" presetSubtype="0" grpId="1" nodeType="withEffect">
                                  <p:stCondLst>
                                    <p:cond delay="0"/>
                                  </p:stCondLst>
                                  <p:childTnLst>
                                    <p:set>
                                      <p:cBhvr>
                                        <p:cTn id="113" dur="indefinite"/>
                                        <p:tgtEl>
                                          <p:spTgt spid="44"/>
                                        </p:tgtEl>
                                        <p:attrNameLst>
                                          <p:attrName>style.opacity</p:attrName>
                                        </p:attrNameLst>
                                      </p:cBhvr>
                                      <p:to>
                                        <p:strVal val="0.5"/>
                                      </p:to>
                                    </p:set>
                                    <p:animEffect filter="image" prLst="opacity: 0.5">
                                      <p:cBhvr rctx="IE">
                                        <p:cTn id="114" dur="indefinite"/>
                                        <p:tgtEl>
                                          <p:spTgt spid="44"/>
                                        </p:tgtEl>
                                      </p:cBhvr>
                                    </p:animEffect>
                                  </p:childTnLst>
                                </p:cTn>
                              </p:par>
                              <p:par>
                                <p:cTn id="115" presetID="9" presetClass="emph" presetSubtype="0" nodeType="withEffect">
                                  <p:stCondLst>
                                    <p:cond delay="0"/>
                                  </p:stCondLst>
                                  <p:childTnLst>
                                    <p:set>
                                      <p:cBhvr>
                                        <p:cTn id="116" dur="indefinite"/>
                                        <p:tgtEl>
                                          <p:spTgt spid="2"/>
                                        </p:tgtEl>
                                        <p:attrNameLst>
                                          <p:attrName>style.opacity</p:attrName>
                                        </p:attrNameLst>
                                      </p:cBhvr>
                                      <p:to>
                                        <p:strVal val="0.5"/>
                                      </p:to>
                                    </p:set>
                                    <p:animEffect filter="image" prLst="opacity: 0.5">
                                      <p:cBhvr rctx="IE">
                                        <p:cTn id="117" dur="indefinite"/>
                                        <p:tgtEl>
                                          <p:spTgt spid="2"/>
                                        </p:tgtEl>
                                      </p:cBhvr>
                                    </p:animEffect>
                                  </p:childTnLst>
                                </p:cTn>
                              </p:par>
                              <p:par>
                                <p:cTn id="118" presetID="9" presetClass="emph" presetSubtype="0" nodeType="withEffect">
                                  <p:stCondLst>
                                    <p:cond delay="0"/>
                                  </p:stCondLst>
                                  <p:childTnLst>
                                    <p:set>
                                      <p:cBhvr>
                                        <p:cTn id="119" dur="indefinite"/>
                                        <p:tgtEl>
                                          <p:spTgt spid="22"/>
                                        </p:tgtEl>
                                        <p:attrNameLst>
                                          <p:attrName>style.opacity</p:attrName>
                                        </p:attrNameLst>
                                      </p:cBhvr>
                                      <p:to>
                                        <p:strVal val="0.5"/>
                                      </p:to>
                                    </p:set>
                                    <p:animEffect filter="image" prLst="opacity: 0.5">
                                      <p:cBhvr rctx="IE">
                                        <p:cTn id="120" dur="indefinite"/>
                                        <p:tgtEl>
                                          <p:spTgt spid="22"/>
                                        </p:tgtEl>
                                      </p:cBhvr>
                                    </p:animEffect>
                                  </p:childTnLst>
                                </p:cTn>
                              </p:par>
                              <p:par>
                                <p:cTn id="121" presetID="9" presetClass="emph" presetSubtype="0" nodeType="withEffect">
                                  <p:stCondLst>
                                    <p:cond delay="0"/>
                                  </p:stCondLst>
                                  <p:childTnLst>
                                    <p:set>
                                      <p:cBhvr>
                                        <p:cTn id="122" dur="indefinite"/>
                                        <p:tgtEl>
                                          <p:spTgt spid="24"/>
                                        </p:tgtEl>
                                        <p:attrNameLst>
                                          <p:attrName>style.opacity</p:attrName>
                                        </p:attrNameLst>
                                      </p:cBhvr>
                                      <p:to>
                                        <p:strVal val="0.5"/>
                                      </p:to>
                                    </p:set>
                                    <p:animEffect filter="image" prLst="opacity: 0.5">
                                      <p:cBhvr rctx="IE">
                                        <p:cTn id="123" dur="indefinite"/>
                                        <p:tgtEl>
                                          <p:spTgt spid="24"/>
                                        </p:tgtEl>
                                      </p:cBhvr>
                                    </p:animEffect>
                                  </p:childTnLst>
                                </p:cTn>
                              </p:par>
                              <p:par>
                                <p:cTn id="124" presetID="9" presetClass="emph" presetSubtype="0" nodeType="withEffect">
                                  <p:stCondLst>
                                    <p:cond delay="0"/>
                                  </p:stCondLst>
                                  <p:childTnLst>
                                    <p:set>
                                      <p:cBhvr>
                                        <p:cTn id="125" dur="indefinite"/>
                                        <p:tgtEl>
                                          <p:spTgt spid="26"/>
                                        </p:tgtEl>
                                        <p:attrNameLst>
                                          <p:attrName>style.opacity</p:attrName>
                                        </p:attrNameLst>
                                      </p:cBhvr>
                                      <p:to>
                                        <p:strVal val="0.5"/>
                                      </p:to>
                                    </p:set>
                                    <p:animEffect filter="image" prLst="opacity: 0.5">
                                      <p:cBhvr rctx="IE">
                                        <p:cTn id="126" dur="indefinite"/>
                                        <p:tgtEl>
                                          <p:spTgt spid="26"/>
                                        </p:tgtEl>
                                      </p:cBhvr>
                                    </p:animEffect>
                                  </p:childTnLst>
                                </p:cTn>
                              </p:par>
                              <p:par>
                                <p:cTn id="127" presetID="9" presetClass="emph" presetSubtype="0" nodeType="withEffect">
                                  <p:stCondLst>
                                    <p:cond delay="0"/>
                                  </p:stCondLst>
                                  <p:childTnLst>
                                    <p:set>
                                      <p:cBhvr>
                                        <p:cTn id="128" dur="indefinite"/>
                                        <p:tgtEl>
                                          <p:spTgt spid="28"/>
                                        </p:tgtEl>
                                        <p:attrNameLst>
                                          <p:attrName>style.opacity</p:attrName>
                                        </p:attrNameLst>
                                      </p:cBhvr>
                                      <p:to>
                                        <p:strVal val="0.5"/>
                                      </p:to>
                                    </p:set>
                                    <p:animEffect filter="image" prLst="opacity: 0.5">
                                      <p:cBhvr rctx="IE">
                                        <p:cTn id="129" dur="indefinite"/>
                                        <p:tgtEl>
                                          <p:spTgt spid="28"/>
                                        </p:tgtEl>
                                      </p:cBhvr>
                                    </p:animEffect>
                                  </p:childTnLst>
                                </p:cTn>
                              </p:par>
                              <p:par>
                                <p:cTn id="130" presetID="9" presetClass="emph" presetSubtype="0" nodeType="withEffect">
                                  <p:stCondLst>
                                    <p:cond delay="0"/>
                                  </p:stCondLst>
                                  <p:childTnLst>
                                    <p:set>
                                      <p:cBhvr>
                                        <p:cTn id="131" dur="indefinite"/>
                                        <p:tgtEl>
                                          <p:spTgt spid="30"/>
                                        </p:tgtEl>
                                        <p:attrNameLst>
                                          <p:attrName>style.opacity</p:attrName>
                                        </p:attrNameLst>
                                      </p:cBhvr>
                                      <p:to>
                                        <p:strVal val="0.5"/>
                                      </p:to>
                                    </p:set>
                                    <p:animEffect filter="image" prLst="opacity: 0.5">
                                      <p:cBhvr rctx="IE">
                                        <p:cTn id="132" dur="indefinite"/>
                                        <p:tgtEl>
                                          <p:spTgt spid="30"/>
                                        </p:tgtEl>
                                      </p:cBhvr>
                                    </p:animEffect>
                                  </p:childTnLst>
                                </p:cTn>
                              </p:par>
                              <p:par>
                                <p:cTn id="133" presetID="9" presetClass="emph" presetSubtype="0" nodeType="withEffect">
                                  <p:stCondLst>
                                    <p:cond delay="0"/>
                                  </p:stCondLst>
                                  <p:childTnLst>
                                    <p:set>
                                      <p:cBhvr>
                                        <p:cTn id="134" dur="indefinite"/>
                                        <p:tgtEl>
                                          <p:spTgt spid="37"/>
                                        </p:tgtEl>
                                        <p:attrNameLst>
                                          <p:attrName>style.opacity</p:attrName>
                                        </p:attrNameLst>
                                      </p:cBhvr>
                                      <p:to>
                                        <p:strVal val="0.5"/>
                                      </p:to>
                                    </p:set>
                                    <p:animEffect filter="image" prLst="opacity: 0.5">
                                      <p:cBhvr rctx="IE">
                                        <p:cTn id="135" dur="indefinite"/>
                                        <p:tgtEl>
                                          <p:spTgt spid="37"/>
                                        </p:tgtEl>
                                      </p:cBhvr>
                                    </p:animEffect>
                                  </p:childTnLst>
                                </p:cTn>
                              </p:par>
                              <p:par>
                                <p:cTn id="136" presetID="9" presetClass="emph" presetSubtype="0" nodeType="withEffect">
                                  <p:stCondLst>
                                    <p:cond delay="0"/>
                                  </p:stCondLst>
                                  <p:childTnLst>
                                    <p:set>
                                      <p:cBhvr>
                                        <p:cTn id="137" dur="indefinite"/>
                                        <p:tgtEl>
                                          <p:spTgt spid="67"/>
                                        </p:tgtEl>
                                        <p:attrNameLst>
                                          <p:attrName>style.opacity</p:attrName>
                                        </p:attrNameLst>
                                      </p:cBhvr>
                                      <p:to>
                                        <p:strVal val="0.5"/>
                                      </p:to>
                                    </p:set>
                                    <p:animEffect filter="image" prLst="opacity: 0.5">
                                      <p:cBhvr rctx="IE">
                                        <p:cTn id="138" dur="indefinite"/>
                                        <p:tgtEl>
                                          <p:spTgt spid="67"/>
                                        </p:tgtEl>
                                      </p:cBhvr>
                                    </p:animEffect>
                                  </p:childTnLst>
                                </p:cTn>
                              </p:par>
                              <p:par>
                                <p:cTn id="139" presetID="9" presetClass="emph" presetSubtype="0" nodeType="withEffect">
                                  <p:stCondLst>
                                    <p:cond delay="0"/>
                                  </p:stCondLst>
                                  <p:childTnLst>
                                    <p:set>
                                      <p:cBhvr>
                                        <p:cTn id="140" dur="indefinite"/>
                                        <p:tgtEl>
                                          <p:spTgt spid="46"/>
                                        </p:tgtEl>
                                        <p:attrNameLst>
                                          <p:attrName>style.opacity</p:attrName>
                                        </p:attrNameLst>
                                      </p:cBhvr>
                                      <p:to>
                                        <p:strVal val="0.5"/>
                                      </p:to>
                                    </p:set>
                                    <p:animEffect filter="image" prLst="opacity: 0.5">
                                      <p:cBhvr rctx="IE">
                                        <p:cTn id="141" dur="indefinite"/>
                                        <p:tgtEl>
                                          <p:spTgt spid="46"/>
                                        </p:tgtEl>
                                      </p:cBhvr>
                                    </p:animEffect>
                                  </p:childTnLst>
                                </p:cTn>
                              </p:par>
                              <p:par>
                                <p:cTn id="142" presetID="9" presetClass="emph" presetSubtype="0" nodeType="withEffect">
                                  <p:stCondLst>
                                    <p:cond delay="0"/>
                                  </p:stCondLst>
                                  <p:childTnLst>
                                    <p:set>
                                      <p:cBhvr>
                                        <p:cTn id="143" dur="indefinite"/>
                                        <p:tgtEl>
                                          <p:spTgt spid="48"/>
                                        </p:tgtEl>
                                        <p:attrNameLst>
                                          <p:attrName>style.opacity</p:attrName>
                                        </p:attrNameLst>
                                      </p:cBhvr>
                                      <p:to>
                                        <p:strVal val="0.5"/>
                                      </p:to>
                                    </p:set>
                                    <p:animEffect filter="image" prLst="opacity: 0.5">
                                      <p:cBhvr rctx="IE">
                                        <p:cTn id="144" dur="indefinite"/>
                                        <p:tgtEl>
                                          <p:spTgt spid="48"/>
                                        </p:tgtEl>
                                      </p:cBhvr>
                                    </p:animEffect>
                                  </p:childTnLst>
                                </p:cTn>
                              </p:par>
                              <p:par>
                                <p:cTn id="145" presetID="9" presetClass="emph" presetSubtype="0" grpId="0" nodeType="withEffect">
                                  <p:stCondLst>
                                    <p:cond delay="0"/>
                                  </p:stCondLst>
                                  <p:childTnLst>
                                    <p:set>
                                      <p:cBhvr>
                                        <p:cTn id="146" dur="indefinite"/>
                                        <p:tgtEl>
                                          <p:spTgt spid="8">
                                            <p:txEl>
                                              <p:pRg st="0" end="0"/>
                                            </p:txEl>
                                          </p:spTgt>
                                        </p:tgtEl>
                                        <p:attrNameLst>
                                          <p:attrName>style.opacity</p:attrName>
                                        </p:attrNameLst>
                                      </p:cBhvr>
                                      <p:to>
                                        <p:strVal val="0.5"/>
                                      </p:to>
                                    </p:set>
                                    <p:animEffect filter="image" prLst="opacity: 0.5">
                                      <p:cBhvr rctx="IE">
                                        <p:cTn id="147" dur="indefinite"/>
                                        <p:tgtEl>
                                          <p:spTgt spid="8">
                                            <p:txEl>
                                              <p:pRg st="0" end="0"/>
                                            </p:txEl>
                                          </p:spTgt>
                                        </p:tgtEl>
                                      </p:cBhvr>
                                    </p:animEffect>
                                  </p:childTnLst>
                                </p:cTn>
                              </p:par>
                              <p:par>
                                <p:cTn id="148" presetID="9" presetClass="emph" presetSubtype="0" grpId="0" nodeType="withEffect">
                                  <p:stCondLst>
                                    <p:cond delay="0"/>
                                  </p:stCondLst>
                                  <p:childTnLst>
                                    <p:set>
                                      <p:cBhvr>
                                        <p:cTn id="149" dur="indefinite"/>
                                        <p:tgtEl>
                                          <p:spTgt spid="3"/>
                                        </p:tgtEl>
                                        <p:attrNameLst>
                                          <p:attrName>style.opacity</p:attrName>
                                        </p:attrNameLst>
                                      </p:cBhvr>
                                      <p:to>
                                        <p:strVal val="0.5"/>
                                      </p:to>
                                    </p:set>
                                    <p:animEffect filter="image" prLst="opacity: 0.5">
                                      <p:cBhvr rctx="IE">
                                        <p:cTn id="150"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78" grpId="0"/>
      <p:bldP spid="78" grpId="1"/>
      <p:bldP spid="3" grpId="0"/>
      <p:bldP spid="8" grpId="0" build="p"/>
      <p:bldP spid="80" grpId="0"/>
      <p:bldP spid="81" grpId="0"/>
      <p:bldP spid="81" grpId="1"/>
      <p:bldP spid="88" grpId="0"/>
      <p:bldP spid="88" grpId="1"/>
      <p:bldP spid="86" grpId="0"/>
      <p:bldP spid="86" grpId="1"/>
      <p:bldP spid="85" grpId="0"/>
      <p:bldP spid="16" grpId="0"/>
      <p:bldP spid="16" grpId="1"/>
      <p:bldP spid="21" grpId="0"/>
      <p:bldP spid="21" grpId="1"/>
      <p:bldP spid="19" grpId="0" animBg="1"/>
      <p:bldP spid="43" grpId="0"/>
      <p:bldP spid="43" grpId="1"/>
      <p:bldP spid="44" grpId="0"/>
      <p:bldP spid="4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5DF56393-F9B1-1E76-774E-E401D162C84D}"/>
              </a:ext>
            </a:extLst>
          </p:cNvPr>
          <p:cNvSpPr>
            <a:spLocks noGrp="1"/>
          </p:cNvSpPr>
          <p:nvPr>
            <p:ph type="body" sz="quarter" idx="15"/>
          </p:nvPr>
        </p:nvSpPr>
        <p:spPr>
          <a:xfrm>
            <a:off x="619304" y="332656"/>
            <a:ext cx="5332064" cy="144016"/>
          </a:xfrm>
        </p:spPr>
        <p:txBody>
          <a:bodyPr/>
          <a:lstStyle/>
          <a:p>
            <a:endParaRPr lang="en-US"/>
          </a:p>
        </p:txBody>
      </p:sp>
      <p:sp>
        <p:nvSpPr>
          <p:cNvPr id="3" name="Title 2">
            <a:extLst>
              <a:ext uri="{FF2B5EF4-FFF2-40B4-BE49-F238E27FC236}">
                <a16:creationId xmlns:a16="http://schemas.microsoft.com/office/drawing/2014/main" id="{1286F517-F642-E2B6-1CB5-B346BE7B8720}"/>
              </a:ext>
            </a:extLst>
          </p:cNvPr>
          <p:cNvSpPr>
            <a:spLocks noGrp="1"/>
          </p:cNvSpPr>
          <p:nvPr>
            <p:ph type="title"/>
          </p:nvPr>
        </p:nvSpPr>
        <p:spPr>
          <a:xfrm>
            <a:off x="619304" y="548720"/>
            <a:ext cx="9072000" cy="432000"/>
          </a:xfrm>
        </p:spPr>
        <p:txBody>
          <a:bodyPr anchor="t">
            <a:normAutofit/>
          </a:bodyPr>
          <a:lstStyle/>
          <a:p>
            <a:r>
              <a:rPr lang="en-US" dirty="0"/>
              <a:t>Where Do We Stand Now?</a:t>
            </a:r>
            <a:endParaRPr lang="en-CH" dirty="0"/>
          </a:p>
        </p:txBody>
      </p:sp>
      <p:sp>
        <p:nvSpPr>
          <p:cNvPr id="4" name="Subtitle 3">
            <a:extLst>
              <a:ext uri="{FF2B5EF4-FFF2-40B4-BE49-F238E27FC236}">
                <a16:creationId xmlns:a16="http://schemas.microsoft.com/office/drawing/2014/main" id="{F9178867-D10B-C87D-235B-43B437660DAC}"/>
              </a:ext>
            </a:extLst>
          </p:cNvPr>
          <p:cNvSpPr>
            <a:spLocks noGrp="1"/>
          </p:cNvSpPr>
          <p:nvPr>
            <p:ph type="subTitle" idx="17"/>
          </p:nvPr>
        </p:nvSpPr>
        <p:spPr>
          <a:xfrm>
            <a:off x="619304" y="980768"/>
            <a:ext cx="9072000" cy="288000"/>
          </a:xfrm>
        </p:spPr>
        <p:txBody>
          <a:bodyPr>
            <a:normAutofit/>
          </a:bodyPr>
          <a:lstStyle/>
          <a:p>
            <a:pPr>
              <a:spcAft>
                <a:spcPts val="600"/>
              </a:spcAft>
            </a:pPr>
            <a:r>
              <a:rPr lang="en-US" dirty="0"/>
              <a:t>Q-Day is approaching …</a:t>
            </a:r>
            <a:endParaRPr lang="en-CH" dirty="0"/>
          </a:p>
        </p:txBody>
      </p:sp>
      <mc:AlternateContent xmlns:mc="http://schemas.openxmlformats.org/markup-compatibility/2006" xmlns:a14="http://schemas.microsoft.com/office/drawing/2010/main">
        <mc:Choice Requires="a14">
          <p:sp>
            <p:nvSpPr>
              <p:cNvPr id="14" name="Content Placeholder 4">
                <a:extLst>
                  <a:ext uri="{FF2B5EF4-FFF2-40B4-BE49-F238E27FC236}">
                    <a16:creationId xmlns:a16="http://schemas.microsoft.com/office/drawing/2014/main" id="{4A8831C3-60A3-F0DD-98E7-A57ABBA17DEB}"/>
                  </a:ext>
                </a:extLst>
              </p:cNvPr>
              <p:cNvSpPr>
                <a:spLocks noGrp="1"/>
              </p:cNvSpPr>
              <p:nvPr>
                <p:ph idx="1"/>
              </p:nvPr>
            </p:nvSpPr>
            <p:spPr>
              <a:xfrm>
                <a:off x="619304" y="1628800"/>
                <a:ext cx="10948824" cy="4536000"/>
              </a:xfrm>
            </p:spPr>
            <p:txBody>
              <a:bodyPr/>
              <a:lstStyle/>
              <a:p>
                <a:pPr>
                  <a:lnSpc>
                    <a:spcPct val="150000"/>
                  </a:lnSpc>
                </a:pPr>
                <a:r>
                  <a:rPr lang="en-US" dirty="0">
                    <a:latin typeface="+mj-lt"/>
                  </a:rPr>
                  <a:t>Quantum supremacy </a:t>
                </a:r>
                <a:r>
                  <a:rPr lang="en-US" dirty="0"/>
                  <a:t>has been achieved 6 years ago:</a:t>
                </a:r>
              </a:p>
              <a:p>
                <a:pPr>
                  <a:lnSpc>
                    <a:spcPct val="150000"/>
                  </a:lnSpc>
                </a:pPr>
                <a:r>
                  <a:rPr lang="en-US" dirty="0">
                    <a:solidFill>
                      <a:schemeClr val="tx2"/>
                    </a:solidFill>
                  </a:rPr>
                  <a:t>“For a </a:t>
                </a:r>
                <a:r>
                  <a:rPr lang="en-US" u="sng" dirty="0">
                    <a:solidFill>
                      <a:schemeClr val="tx2"/>
                    </a:solidFill>
                  </a:rPr>
                  <a:t>very specific problem</a:t>
                </a:r>
                <a:r>
                  <a:rPr lang="en-US" dirty="0">
                    <a:solidFill>
                      <a:schemeClr val="tx2"/>
                    </a:solidFill>
                  </a:rPr>
                  <a:t>, quantum computers beat classical ones”</a:t>
                </a:r>
              </a:p>
              <a:p>
                <a:pPr>
                  <a:lnSpc>
                    <a:spcPct val="150000"/>
                  </a:lnSpc>
                </a:pPr>
                <a:r>
                  <a:rPr lang="en-CH" dirty="0"/>
                  <a:t>⟹</a:t>
                </a:r>
                <a:r>
                  <a:rPr lang="en-US" dirty="0"/>
                  <a:t> </a:t>
                </a:r>
                <a:r>
                  <a:rPr lang="en-US" i="1" dirty="0"/>
                  <a:t>Any problem is fine, not useful to break cryptography!</a:t>
                </a:r>
              </a:p>
              <a:p>
                <a:pPr>
                  <a:lnSpc>
                    <a:spcPct val="150000"/>
                  </a:lnSpc>
                </a:pPr>
                <a:endParaRPr lang="en-US" sz="1200" i="1" dirty="0"/>
              </a:p>
              <a:p>
                <a:pPr>
                  <a:lnSpc>
                    <a:spcPct val="150000"/>
                  </a:lnSpc>
                </a:pPr>
                <a:r>
                  <a:rPr lang="en-US" dirty="0"/>
                  <a:t>But what we should care about is </a:t>
                </a:r>
                <a:r>
                  <a:rPr lang="en-US" dirty="0">
                    <a:solidFill>
                      <a:schemeClr val="accent1"/>
                    </a:solidFill>
                    <a:latin typeface="+mj-lt"/>
                  </a:rPr>
                  <a:t>Q-Day</a:t>
                </a:r>
                <a:r>
                  <a:rPr lang="en-US" dirty="0"/>
                  <a:t>:</a:t>
                </a:r>
              </a:p>
              <a:p>
                <a:pPr>
                  <a:lnSpc>
                    <a:spcPct val="150000"/>
                  </a:lnSpc>
                </a:pPr>
                <a:r>
                  <a:rPr lang="en-US" i="1" dirty="0">
                    <a:solidFill>
                      <a:schemeClr val="accent5"/>
                    </a:solidFill>
                  </a:rPr>
                  <a:t>      </a:t>
                </a:r>
                <a:r>
                  <a:rPr lang="en-US" i="1" dirty="0">
                    <a:solidFill>
                      <a:schemeClr val="accent1"/>
                    </a:solidFill>
                  </a:rPr>
                  <a:t>Once quantum computers solve complex </a:t>
                </a:r>
                <a:r>
                  <a:rPr lang="en-US" i="1" dirty="0">
                    <a:solidFill>
                      <a:schemeClr val="accent1"/>
                    </a:solidFill>
                    <a:latin typeface="+mj-lt"/>
                  </a:rPr>
                  <a:t>cryptographic problems </a:t>
                </a:r>
                <a:r>
                  <a:rPr lang="en-US" i="1" dirty="0">
                    <a:solidFill>
                      <a:schemeClr val="accent1"/>
                    </a:solidFill>
                  </a:rPr>
                  <a:t>efficiently (such as breaking RSA-2048)</a:t>
                </a:r>
              </a:p>
              <a:p>
                <a:pPr>
                  <a:lnSpc>
                    <a:spcPct val="150000"/>
                  </a:lnSpc>
                </a:pPr>
                <a:endParaRPr lang="en-US" sz="1200" dirty="0"/>
              </a:p>
              <a:p>
                <a:pPr>
                  <a:lnSpc>
                    <a:spcPct val="150000"/>
                  </a:lnSpc>
                </a:pPr>
                <a:r>
                  <a:rPr lang="en-US" dirty="0"/>
                  <a:t>We call such (future) quantum computers </a:t>
                </a:r>
                <a:r>
                  <a:rPr lang="en-US" dirty="0">
                    <a:latin typeface="+mj-lt"/>
                  </a:rPr>
                  <a:t>“Cryptographically Relevant Quantum Computers” </a:t>
                </a:r>
                <a:r>
                  <a:rPr lang="en-US" dirty="0"/>
                  <a:t>(CRQC)</a:t>
                </a:r>
              </a:p>
              <a:p>
                <a:pPr>
                  <a:lnSpc>
                    <a:spcPct val="150000"/>
                  </a:lnSpc>
                </a:pPr>
                <a:r>
                  <a:rPr lang="en-US" dirty="0"/>
                  <a:t>Breaking RSA will need ~4’000 </a:t>
                </a:r>
                <a:r>
                  <a:rPr lang="en-US" dirty="0">
                    <a:solidFill>
                      <a:srgbClr val="00B050"/>
                    </a:solidFill>
                    <a:latin typeface="+mj-lt"/>
                  </a:rPr>
                  <a:t>logical qubits </a:t>
                </a:r>
                <a:r>
                  <a:rPr lang="en-US" dirty="0"/>
                  <a:t>(</a:t>
                </a:r>
                <a14:m>
                  <m:oMath xmlns:m="http://schemas.openxmlformats.org/officeDocument/2006/math">
                    <m:r>
                      <a:rPr lang="en-US" b="0" i="1" smtClean="0">
                        <a:latin typeface="Cambria Math" panose="02040503050406030204" pitchFamily="18" charset="0"/>
                      </a:rPr>
                      <m:t>≠</m:t>
                    </m:r>
                  </m:oMath>
                </a14:m>
                <a:r>
                  <a:rPr lang="en-US" dirty="0"/>
                  <a:t> </a:t>
                </a:r>
                <a:r>
                  <a:rPr lang="en-US" dirty="0">
                    <a:solidFill>
                      <a:srgbClr val="C00000"/>
                    </a:solidFill>
                    <a:latin typeface="+mj-lt"/>
                  </a:rPr>
                  <a:t>physical qubits</a:t>
                </a:r>
                <a:r>
                  <a:rPr lang="en-US" dirty="0"/>
                  <a:t>, as in previous slide)</a:t>
                </a:r>
              </a:p>
              <a:p>
                <a:pPr>
                  <a:lnSpc>
                    <a:spcPct val="150000"/>
                  </a:lnSpc>
                </a:pPr>
                <a:r>
                  <a:rPr lang="en-US" dirty="0"/>
                  <a:t>Quantum computers use </a:t>
                </a:r>
                <a:r>
                  <a:rPr lang="en-US" i="1" dirty="0"/>
                  <a:t>many physical qubits </a:t>
                </a:r>
                <a:r>
                  <a:rPr lang="en-US" dirty="0"/>
                  <a:t>to implement </a:t>
                </a:r>
                <a:r>
                  <a:rPr lang="en-US" i="1" dirty="0"/>
                  <a:t>a single logical qubit</a:t>
                </a:r>
              </a:p>
              <a:p>
                <a:pPr>
                  <a:lnSpc>
                    <a:spcPct val="150000"/>
                  </a:lnSpc>
                </a:pPr>
                <a:r>
                  <a:rPr lang="en-GB" dirty="0">
                    <a:latin typeface="+mj-lt"/>
                  </a:rPr>
                  <a:t>Example: </a:t>
                </a:r>
                <a:r>
                  <a:rPr lang="en-GB" dirty="0"/>
                  <a:t>IBM realized 12 logical qubits using 288 physical qubits </a:t>
                </a:r>
                <a:r>
                  <a:rPr lang="en-CH" dirty="0"/>
                  <a:t>⟹</a:t>
                </a:r>
                <a:r>
                  <a:rPr lang="en-GB" dirty="0"/>
                  <a:t> need ~100’000 </a:t>
                </a:r>
                <a:r>
                  <a:rPr lang="en-GB" dirty="0">
                    <a:latin typeface="+mj-lt"/>
                  </a:rPr>
                  <a:t>physical</a:t>
                </a:r>
                <a:r>
                  <a:rPr lang="en-GB" dirty="0"/>
                  <a:t> qubits to break RSA-2048</a:t>
                </a:r>
                <a:endParaRPr lang="en-US" dirty="0"/>
              </a:p>
            </p:txBody>
          </p:sp>
        </mc:Choice>
        <mc:Fallback xmlns="">
          <p:sp>
            <p:nvSpPr>
              <p:cNvPr id="14" name="Content Placeholder 4">
                <a:extLst>
                  <a:ext uri="{FF2B5EF4-FFF2-40B4-BE49-F238E27FC236}">
                    <a16:creationId xmlns:a16="http://schemas.microsoft.com/office/drawing/2014/main" id="{4A8831C3-60A3-F0DD-98E7-A57ABBA17DEB}"/>
                  </a:ext>
                </a:extLst>
              </p:cNvPr>
              <p:cNvSpPr>
                <a:spLocks noGrp="1" noRot="1" noChangeAspect="1" noMove="1" noResize="1" noEditPoints="1" noAdjustHandles="1" noChangeArrowheads="1" noChangeShapeType="1" noTextEdit="1"/>
              </p:cNvSpPr>
              <p:nvPr>
                <p:ph idx="1"/>
              </p:nvPr>
            </p:nvSpPr>
            <p:spPr>
              <a:xfrm>
                <a:off x="619304" y="1628800"/>
                <a:ext cx="10948824" cy="4536000"/>
              </a:xfrm>
              <a:blipFill>
                <a:blip r:embed="rId3"/>
                <a:stretch>
                  <a:fillRect l="-1169" b="-538"/>
                </a:stretch>
              </a:blipFill>
            </p:spPr>
            <p:txBody>
              <a:bodyPr/>
              <a:lstStyle/>
              <a:p>
                <a:r>
                  <a:rPr lang="en-CH">
                    <a:noFill/>
                  </a:rPr>
                  <a:t> </a:t>
                </a:r>
              </a:p>
            </p:txBody>
          </p:sp>
        </mc:Fallback>
      </mc:AlternateContent>
      <p:sp>
        <p:nvSpPr>
          <p:cNvPr id="5" name="Date Placeholder 4">
            <a:extLst>
              <a:ext uri="{FF2B5EF4-FFF2-40B4-BE49-F238E27FC236}">
                <a16:creationId xmlns:a16="http://schemas.microsoft.com/office/drawing/2014/main" id="{D0C78EAB-F332-DF13-53A6-A8B1AA5FB2AB}"/>
              </a:ext>
            </a:extLst>
          </p:cNvPr>
          <p:cNvSpPr>
            <a:spLocks noGrp="1"/>
          </p:cNvSpPr>
          <p:nvPr>
            <p:ph type="dt" sz="half" idx="18"/>
          </p:nvPr>
        </p:nvSpPr>
        <p:spPr>
          <a:xfrm>
            <a:off x="10416480" y="6371819"/>
            <a:ext cx="679792" cy="144000"/>
          </a:xfrm>
        </p:spPr>
        <p:txBody>
          <a:bodyPr anchor="ctr">
            <a:normAutofit/>
          </a:bodyPr>
          <a:lstStyle/>
          <a:p>
            <a:pPr>
              <a:spcAft>
                <a:spcPts val="600"/>
              </a:spcAft>
            </a:pPr>
            <a:fld id="{7454832C-9783-496D-92A0-5AA3F19B3371}" type="datetime1">
              <a:rPr lang="de-DE" smtClean="0"/>
              <a:pPr>
                <a:spcAft>
                  <a:spcPts val="600"/>
                </a:spcAft>
              </a:pPr>
              <a:t>25.09.2025</a:t>
            </a:fld>
            <a:endParaRPr lang="en-GB"/>
          </a:p>
        </p:txBody>
      </p:sp>
      <p:sp>
        <p:nvSpPr>
          <p:cNvPr id="6" name="Footer Placeholder 5">
            <a:extLst>
              <a:ext uri="{FF2B5EF4-FFF2-40B4-BE49-F238E27FC236}">
                <a16:creationId xmlns:a16="http://schemas.microsoft.com/office/drawing/2014/main" id="{FE2227B6-0617-AF22-25BA-C89BC51CBFC4}"/>
              </a:ext>
            </a:extLst>
          </p:cNvPr>
          <p:cNvSpPr>
            <a:spLocks noGrp="1"/>
          </p:cNvSpPr>
          <p:nvPr>
            <p:ph type="ftr" sz="quarter" idx="19"/>
          </p:nvPr>
        </p:nvSpPr>
        <p:spPr>
          <a:xfrm>
            <a:off x="1559496" y="6371819"/>
            <a:ext cx="4392000" cy="144000"/>
          </a:xfrm>
        </p:spPr>
        <p:txBody>
          <a:bodyPr wrap="square" anchor="ctr">
            <a:normAutofit/>
          </a:bodyPr>
          <a:lstStyle/>
          <a:p>
            <a:r>
              <a:rPr lang="en-GB" dirty="0"/>
              <a:t>Implementation &amp; Realization of PQC</a:t>
            </a:r>
          </a:p>
        </p:txBody>
      </p:sp>
      <p:sp>
        <p:nvSpPr>
          <p:cNvPr id="7" name="Slide Number Placeholder 6">
            <a:extLst>
              <a:ext uri="{FF2B5EF4-FFF2-40B4-BE49-F238E27FC236}">
                <a16:creationId xmlns:a16="http://schemas.microsoft.com/office/drawing/2014/main" id="{61BEC73B-AF49-89F3-AAD6-21E3ADF62201}"/>
              </a:ext>
            </a:extLst>
          </p:cNvPr>
          <p:cNvSpPr>
            <a:spLocks noGrp="1"/>
          </p:cNvSpPr>
          <p:nvPr>
            <p:ph type="sldNum" sz="quarter" idx="20"/>
          </p:nvPr>
        </p:nvSpPr>
        <p:spPr>
          <a:xfrm>
            <a:off x="11178000" y="6371819"/>
            <a:ext cx="392400" cy="144000"/>
          </a:xfrm>
        </p:spPr>
        <p:txBody>
          <a:bodyPr wrap="square" anchor="ctr">
            <a:normAutofit/>
          </a:bodyPr>
          <a:lstStyle/>
          <a:p>
            <a:pPr>
              <a:spcAft>
                <a:spcPts val="600"/>
              </a:spcAft>
            </a:pPr>
            <a:r>
              <a:rPr lang="de-DE"/>
              <a:t>|  </a:t>
            </a:r>
            <a:fld id="{8CF9DE7D-F270-4E16-BA04-5BCA8969A2EA}" type="slidenum">
              <a:rPr lang="de-DE" smtClean="0"/>
              <a:pPr>
                <a:spcAft>
                  <a:spcPts val="600"/>
                </a:spcAft>
              </a:pPr>
              <a:t>6</a:t>
            </a:fld>
            <a:endParaRPr lang="de-DE"/>
          </a:p>
        </p:txBody>
      </p:sp>
      <p:pic>
        <p:nvPicPr>
          <p:cNvPr id="16" name="Picture 15" descr="A graph with numbers and a line&#10;&#10;AI-generated content may be incorrect.">
            <a:extLst>
              <a:ext uri="{FF2B5EF4-FFF2-40B4-BE49-F238E27FC236}">
                <a16:creationId xmlns:a16="http://schemas.microsoft.com/office/drawing/2014/main" id="{5722249E-90D3-7F8B-885D-03B79AD88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189" y="102262"/>
            <a:ext cx="4610150" cy="3326738"/>
          </a:xfrm>
          <a:prstGeom prst="rect">
            <a:avLst/>
          </a:prstGeom>
        </p:spPr>
      </p:pic>
      <p:sp>
        <p:nvSpPr>
          <p:cNvPr id="10" name="TextBox 9">
            <a:extLst>
              <a:ext uri="{FF2B5EF4-FFF2-40B4-BE49-F238E27FC236}">
                <a16:creationId xmlns:a16="http://schemas.microsoft.com/office/drawing/2014/main" id="{246F6643-CFC0-9842-F6D1-1F988EB62029}"/>
              </a:ext>
            </a:extLst>
          </p:cNvPr>
          <p:cNvSpPr txBox="1"/>
          <p:nvPr/>
        </p:nvSpPr>
        <p:spPr bwMode="gray">
          <a:xfrm>
            <a:off x="10200831" y="1412445"/>
            <a:ext cx="720080" cy="360040"/>
          </a:xfrm>
          <a:prstGeom prst="rect">
            <a:avLst/>
          </a:prstGeom>
          <a:noFill/>
        </p:spPr>
        <p:txBody>
          <a:bodyPr wrap="none" lIns="0" tIns="0" rIns="0" bIns="0" rtlCol="0">
            <a:noAutofit/>
          </a:bodyPr>
          <a:lstStyle/>
          <a:p>
            <a:pPr algn="ctr">
              <a:lnSpc>
                <a:spcPct val="120000"/>
              </a:lnSpc>
              <a:spcBef>
                <a:spcPts val="200"/>
              </a:spcBef>
              <a:spcAft>
                <a:spcPts val="300"/>
              </a:spcAft>
            </a:pPr>
            <a:r>
              <a:rPr lang="en-US" spc="20" dirty="0">
                <a:solidFill>
                  <a:srgbClr val="C00000"/>
                </a:solidFill>
                <a:latin typeface="+mj-lt"/>
              </a:rPr>
              <a:t>Q-Day?</a:t>
            </a:r>
            <a:endParaRPr lang="en-CH" spc="20" dirty="0">
              <a:solidFill>
                <a:srgbClr val="C00000"/>
              </a:solidFill>
              <a:latin typeface="+mj-lt"/>
            </a:endParaRPr>
          </a:p>
        </p:txBody>
      </p:sp>
      <p:sp>
        <p:nvSpPr>
          <p:cNvPr id="17" name="TextBox 16">
            <a:extLst>
              <a:ext uri="{FF2B5EF4-FFF2-40B4-BE49-F238E27FC236}">
                <a16:creationId xmlns:a16="http://schemas.microsoft.com/office/drawing/2014/main" id="{61925C6F-31EB-893A-542F-D7096EF094D8}"/>
              </a:ext>
            </a:extLst>
          </p:cNvPr>
          <p:cNvSpPr txBox="1"/>
          <p:nvPr/>
        </p:nvSpPr>
        <p:spPr bwMode="gray">
          <a:xfrm>
            <a:off x="9823768" y="3294840"/>
            <a:ext cx="720080" cy="360040"/>
          </a:xfrm>
          <a:prstGeom prst="rect">
            <a:avLst/>
          </a:prstGeom>
          <a:noFill/>
        </p:spPr>
        <p:txBody>
          <a:bodyPr wrap="none" lIns="0" tIns="0" rIns="0" bIns="0" rtlCol="0">
            <a:noAutofit/>
          </a:bodyPr>
          <a:lstStyle/>
          <a:p>
            <a:pPr algn="ctr">
              <a:lnSpc>
                <a:spcPct val="120000"/>
              </a:lnSpc>
              <a:spcBef>
                <a:spcPts val="200"/>
              </a:spcBef>
              <a:spcAft>
                <a:spcPts val="300"/>
              </a:spcAft>
            </a:pPr>
            <a:r>
              <a:rPr lang="en-US" spc="20" dirty="0">
                <a:solidFill>
                  <a:srgbClr val="C00000"/>
                </a:solidFill>
                <a:latin typeface="+mj-lt"/>
              </a:rPr>
              <a:t>~2040</a:t>
            </a:r>
            <a:endParaRPr lang="en-CH" spc="20" dirty="0">
              <a:solidFill>
                <a:srgbClr val="C00000"/>
              </a:solidFill>
              <a:latin typeface="+mj-lt"/>
            </a:endParaRPr>
          </a:p>
        </p:txBody>
      </p:sp>
    </p:spTree>
    <p:extLst>
      <p:ext uri="{BB962C8B-B14F-4D97-AF65-F5344CB8AC3E}">
        <p14:creationId xmlns:p14="http://schemas.microsoft.com/office/powerpoint/2010/main" val="350707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8677C7B-AE1F-A90B-F413-0E58BD5A09A5}"/>
              </a:ext>
            </a:extLst>
          </p:cNvPr>
          <p:cNvGrpSpPr/>
          <p:nvPr/>
        </p:nvGrpSpPr>
        <p:grpSpPr>
          <a:xfrm>
            <a:off x="620144" y="1772816"/>
            <a:ext cx="5330384" cy="3312368"/>
            <a:chOff x="620144" y="1772816"/>
            <a:chExt cx="5330384" cy="3312368"/>
          </a:xfrm>
        </p:grpSpPr>
        <p:sp>
          <p:nvSpPr>
            <p:cNvPr id="4" name="TextBox 3">
              <a:extLst>
                <a:ext uri="{FF2B5EF4-FFF2-40B4-BE49-F238E27FC236}">
                  <a16:creationId xmlns:a16="http://schemas.microsoft.com/office/drawing/2014/main" id="{D5FC0EB0-9A61-4296-74A7-B89C7A7C4015}"/>
                </a:ext>
              </a:extLst>
            </p:cNvPr>
            <p:cNvSpPr txBox="1"/>
            <p:nvPr/>
          </p:nvSpPr>
          <p:spPr bwMode="gray">
            <a:xfrm>
              <a:off x="620144" y="1772816"/>
              <a:ext cx="5330384" cy="3312368"/>
            </a:xfrm>
            <a:prstGeom prst="rect">
              <a:avLst/>
            </a:prstGeom>
            <a:solidFill>
              <a:schemeClr val="accent2">
                <a:lumMod val="20000"/>
                <a:lumOff val="80000"/>
              </a:schemeClr>
            </a:solidFill>
            <a:ln w="38100">
              <a:solidFill>
                <a:schemeClr val="tx1"/>
              </a:solidFill>
            </a:ln>
          </p:spPr>
          <p:txBody>
            <a:bodyPr wrap="none" lIns="0" tIns="0" rIns="0" bIns="0" rtlCol="0">
              <a:noAutofit/>
            </a:bodyPr>
            <a:lstStyle/>
            <a:p>
              <a:pPr algn="ctr">
                <a:lnSpc>
                  <a:spcPct val="120000"/>
                </a:lnSpc>
                <a:spcBef>
                  <a:spcPts val="200"/>
                </a:spcBef>
                <a:spcAft>
                  <a:spcPts val="300"/>
                </a:spcAft>
              </a:pPr>
              <a:endParaRPr lang="en-US" sz="1400" spc="20" dirty="0">
                <a:latin typeface="+mj-lt"/>
              </a:endParaRPr>
            </a:p>
            <a:p>
              <a:pPr algn="ctr">
                <a:lnSpc>
                  <a:spcPct val="120000"/>
                </a:lnSpc>
                <a:spcBef>
                  <a:spcPts val="200"/>
                </a:spcBef>
                <a:spcAft>
                  <a:spcPts val="300"/>
                </a:spcAft>
              </a:pPr>
              <a:r>
                <a:rPr lang="en-US" spc="20" dirty="0">
                  <a:latin typeface="+mj-lt"/>
                </a:rPr>
                <a:t>Quantum Key Distribution (QKD)</a:t>
              </a:r>
            </a:p>
            <a:p>
              <a:pPr marL="285750" indent="-285750" algn="ctr">
                <a:lnSpc>
                  <a:spcPct val="120000"/>
                </a:lnSpc>
                <a:spcBef>
                  <a:spcPts val="200"/>
                </a:spcBef>
                <a:spcAft>
                  <a:spcPts val="300"/>
                </a:spcAft>
                <a:buFont typeface="Arial" panose="020B0604020202020204" pitchFamily="34" charset="0"/>
                <a:buChar char="•"/>
              </a:pPr>
              <a:endParaRPr lang="en-US" spc="20" dirty="0"/>
            </a:p>
            <a:p>
              <a:pPr algn="ctr">
                <a:lnSpc>
                  <a:spcPct val="120000"/>
                </a:lnSpc>
                <a:spcBef>
                  <a:spcPts val="200"/>
                </a:spcBef>
                <a:spcAft>
                  <a:spcPts val="300"/>
                </a:spcAft>
              </a:pPr>
              <a:endParaRPr lang="en-US" spc="20" dirty="0"/>
            </a:p>
            <a:p>
              <a:pPr algn="ctr">
                <a:lnSpc>
                  <a:spcPct val="120000"/>
                </a:lnSpc>
                <a:spcBef>
                  <a:spcPts val="200"/>
                </a:spcBef>
                <a:spcAft>
                  <a:spcPts val="300"/>
                </a:spcAft>
              </a:pPr>
              <a:endParaRPr lang="en-US" spc="20" dirty="0">
                <a:solidFill>
                  <a:srgbClr val="FF0000"/>
                </a:solidFill>
              </a:endParaRPr>
            </a:p>
            <a:p>
              <a:pPr algn="ctr">
                <a:lnSpc>
                  <a:spcPct val="120000"/>
                </a:lnSpc>
                <a:spcBef>
                  <a:spcPts val="200"/>
                </a:spcBef>
                <a:spcAft>
                  <a:spcPts val="300"/>
                </a:spcAft>
              </a:pPr>
              <a:r>
                <a:rPr lang="en-US" spc="20" dirty="0">
                  <a:solidFill>
                    <a:srgbClr val="FF0000"/>
                  </a:solidFill>
                </a:rPr>
                <a:t> </a:t>
              </a:r>
            </a:p>
            <a:p>
              <a:pPr algn="ctr">
                <a:lnSpc>
                  <a:spcPct val="120000"/>
                </a:lnSpc>
                <a:spcBef>
                  <a:spcPts val="200"/>
                </a:spcBef>
                <a:spcAft>
                  <a:spcPts val="300"/>
                </a:spcAft>
              </a:pPr>
              <a:r>
                <a:rPr lang="en-US" spc="20" dirty="0"/>
                <a:t>Most secure key-exchange method:</a:t>
              </a:r>
            </a:p>
            <a:p>
              <a:pPr algn="ctr">
                <a:lnSpc>
                  <a:spcPct val="120000"/>
                </a:lnSpc>
                <a:spcBef>
                  <a:spcPts val="200"/>
                </a:spcBef>
                <a:spcAft>
                  <a:spcPts val="300"/>
                </a:spcAft>
              </a:pPr>
              <a:r>
                <a:rPr lang="en-US" spc="20" dirty="0"/>
                <a:t>can detect any eavesdropper thanks to </a:t>
              </a:r>
              <a:r>
                <a:rPr lang="en-US" spc="20" dirty="0">
                  <a:latin typeface="+mj-lt"/>
                </a:rPr>
                <a:t>no-cloning</a:t>
              </a:r>
            </a:p>
          </p:txBody>
        </p:sp>
        <p:pic>
          <p:nvPicPr>
            <p:cNvPr id="11" name="Picture 10" descr="A graph on a black background&#10;&#10;Description automatically generated">
              <a:extLst>
                <a:ext uri="{FF2B5EF4-FFF2-40B4-BE49-F238E27FC236}">
                  <a16:creationId xmlns:a16="http://schemas.microsoft.com/office/drawing/2014/main" id="{4ABBB6EB-2AAE-F290-C1C0-D6B7222CB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394" y="2641379"/>
              <a:ext cx="2783883" cy="1251183"/>
            </a:xfrm>
            <a:prstGeom prst="rect">
              <a:avLst/>
            </a:prstGeom>
          </p:spPr>
        </p:pic>
      </p:grpSp>
      <p:sp>
        <p:nvSpPr>
          <p:cNvPr id="13" name="Text Placeholder 1">
            <a:extLst>
              <a:ext uri="{FF2B5EF4-FFF2-40B4-BE49-F238E27FC236}">
                <a16:creationId xmlns:a16="http://schemas.microsoft.com/office/drawing/2014/main" id="{375FB514-A68C-CEBC-45AB-8B0E2C43A8E2}"/>
              </a:ext>
            </a:extLst>
          </p:cNvPr>
          <p:cNvSpPr>
            <a:spLocks noGrp="1"/>
          </p:cNvSpPr>
          <p:nvPr>
            <p:ph type="body" sz="quarter" idx="15"/>
          </p:nvPr>
        </p:nvSpPr>
        <p:spPr>
          <a:xfrm>
            <a:off x="619304" y="332656"/>
            <a:ext cx="5332064" cy="144016"/>
          </a:xfrm>
        </p:spPr>
        <p:txBody>
          <a:bodyPr/>
          <a:lstStyle/>
          <a:p>
            <a:endParaRPr lang="en-US"/>
          </a:p>
        </p:txBody>
      </p:sp>
      <p:sp>
        <p:nvSpPr>
          <p:cNvPr id="3" name="Title 2">
            <a:extLst>
              <a:ext uri="{FF2B5EF4-FFF2-40B4-BE49-F238E27FC236}">
                <a16:creationId xmlns:a16="http://schemas.microsoft.com/office/drawing/2014/main" id="{A435D90E-37A8-2476-37CD-837CD3458D32}"/>
              </a:ext>
            </a:extLst>
          </p:cNvPr>
          <p:cNvSpPr>
            <a:spLocks noGrp="1"/>
          </p:cNvSpPr>
          <p:nvPr>
            <p:ph type="title"/>
          </p:nvPr>
        </p:nvSpPr>
        <p:spPr>
          <a:xfrm>
            <a:off x="619304" y="548720"/>
            <a:ext cx="9072000" cy="432000"/>
          </a:xfrm>
        </p:spPr>
        <p:txBody>
          <a:bodyPr anchor="t">
            <a:normAutofit/>
          </a:bodyPr>
          <a:lstStyle/>
          <a:p>
            <a:r>
              <a:rPr lang="en-US" dirty="0"/>
              <a:t>Quantum as a </a:t>
            </a:r>
            <a:r>
              <a:rPr lang="en-US" dirty="0">
                <a:solidFill>
                  <a:schemeClr val="accent3">
                    <a:lumMod val="75000"/>
                  </a:schemeClr>
                </a:solidFill>
              </a:rPr>
              <a:t>Blessing</a:t>
            </a:r>
            <a:r>
              <a:rPr lang="en-US" dirty="0"/>
              <a:t> for Cryptography</a:t>
            </a:r>
            <a:endParaRPr lang="en-CH" dirty="0"/>
          </a:p>
        </p:txBody>
      </p:sp>
      <p:sp>
        <p:nvSpPr>
          <p:cNvPr id="15" name="Subtitle 3">
            <a:extLst>
              <a:ext uri="{FF2B5EF4-FFF2-40B4-BE49-F238E27FC236}">
                <a16:creationId xmlns:a16="http://schemas.microsoft.com/office/drawing/2014/main" id="{2C6780F9-4803-64F7-44CB-DF8CAC7861DA}"/>
              </a:ext>
            </a:extLst>
          </p:cNvPr>
          <p:cNvSpPr>
            <a:spLocks noGrp="1"/>
          </p:cNvSpPr>
          <p:nvPr>
            <p:ph type="subTitle" idx="17"/>
          </p:nvPr>
        </p:nvSpPr>
        <p:spPr>
          <a:xfrm>
            <a:off x="619304" y="980768"/>
            <a:ext cx="9072000" cy="288000"/>
          </a:xfrm>
        </p:spPr>
        <p:txBody>
          <a:bodyPr/>
          <a:lstStyle/>
          <a:p>
            <a:r>
              <a:rPr lang="en-US" dirty="0"/>
              <a:t>This is </a:t>
            </a:r>
            <a:r>
              <a:rPr lang="en-US" dirty="0">
                <a:solidFill>
                  <a:schemeClr val="accent1"/>
                </a:solidFill>
                <a:latin typeface="+mj-lt"/>
              </a:rPr>
              <a:t>Quantum Cryptography</a:t>
            </a:r>
          </a:p>
        </p:txBody>
      </p:sp>
      <p:sp>
        <p:nvSpPr>
          <p:cNvPr id="6" name="Date Placeholder 5">
            <a:extLst>
              <a:ext uri="{FF2B5EF4-FFF2-40B4-BE49-F238E27FC236}">
                <a16:creationId xmlns:a16="http://schemas.microsoft.com/office/drawing/2014/main" id="{A91B3B93-FC3D-E491-3EBD-493FB8FE46F4}"/>
              </a:ext>
            </a:extLst>
          </p:cNvPr>
          <p:cNvSpPr>
            <a:spLocks noGrp="1"/>
          </p:cNvSpPr>
          <p:nvPr>
            <p:ph type="dt" sz="half" idx="18"/>
          </p:nvPr>
        </p:nvSpPr>
        <p:spPr>
          <a:xfrm>
            <a:off x="10416480" y="6371819"/>
            <a:ext cx="679792" cy="144000"/>
          </a:xfrm>
        </p:spPr>
        <p:txBody>
          <a:bodyPr anchor="ctr">
            <a:normAutofit/>
          </a:bodyPr>
          <a:lstStyle/>
          <a:p>
            <a:pPr>
              <a:spcAft>
                <a:spcPts val="600"/>
              </a:spcAft>
            </a:pPr>
            <a:fld id="{FDFBAF4A-D5E4-4F37-AA84-705EDB8CCFE6}" type="datetime1">
              <a:rPr lang="de-DE" smtClean="0"/>
              <a:pPr>
                <a:spcAft>
                  <a:spcPts val="600"/>
                </a:spcAft>
              </a:pPr>
              <a:t>25.09.2025</a:t>
            </a:fld>
            <a:endParaRPr lang="en-GB"/>
          </a:p>
        </p:txBody>
      </p:sp>
      <p:sp>
        <p:nvSpPr>
          <p:cNvPr id="7" name="Footer Placeholder 6">
            <a:extLst>
              <a:ext uri="{FF2B5EF4-FFF2-40B4-BE49-F238E27FC236}">
                <a16:creationId xmlns:a16="http://schemas.microsoft.com/office/drawing/2014/main" id="{9B9E90F0-9786-7920-859C-D77ACE5A8CDA}"/>
              </a:ext>
            </a:extLst>
          </p:cNvPr>
          <p:cNvSpPr>
            <a:spLocks noGrp="1"/>
          </p:cNvSpPr>
          <p:nvPr>
            <p:ph type="ftr" sz="quarter" idx="19"/>
          </p:nvPr>
        </p:nvSpPr>
        <p:spPr>
          <a:xfrm>
            <a:off x="1559496" y="6371819"/>
            <a:ext cx="4392000" cy="144000"/>
          </a:xfrm>
        </p:spPr>
        <p:txBody>
          <a:bodyPr wrap="square" anchor="ctr">
            <a:normAutofit/>
          </a:bodyPr>
          <a:lstStyle/>
          <a:p>
            <a:r>
              <a:rPr lang="en-GB" dirty="0"/>
              <a:t>Implementation &amp; Realization of PQC</a:t>
            </a:r>
          </a:p>
        </p:txBody>
      </p:sp>
      <p:sp>
        <p:nvSpPr>
          <p:cNvPr id="8" name="Slide Number Placeholder 7">
            <a:extLst>
              <a:ext uri="{FF2B5EF4-FFF2-40B4-BE49-F238E27FC236}">
                <a16:creationId xmlns:a16="http://schemas.microsoft.com/office/drawing/2014/main" id="{243578A5-DC58-BAA5-F6B4-6705C4A3355C}"/>
              </a:ext>
            </a:extLst>
          </p:cNvPr>
          <p:cNvSpPr>
            <a:spLocks noGrp="1"/>
          </p:cNvSpPr>
          <p:nvPr>
            <p:ph type="sldNum" sz="quarter" idx="20"/>
          </p:nvPr>
        </p:nvSpPr>
        <p:spPr>
          <a:xfrm>
            <a:off x="11178000" y="6371819"/>
            <a:ext cx="392400" cy="144000"/>
          </a:xfrm>
        </p:spPr>
        <p:txBody>
          <a:bodyPr wrap="square" anchor="ctr">
            <a:normAutofit/>
          </a:bodyPr>
          <a:lstStyle/>
          <a:p>
            <a:pPr>
              <a:spcAft>
                <a:spcPts val="600"/>
              </a:spcAft>
            </a:pPr>
            <a:r>
              <a:rPr lang="de-DE"/>
              <a:t>|  </a:t>
            </a:r>
            <a:fld id="{8CF9DE7D-F270-4E16-BA04-5BCA8969A2EA}" type="slidenum">
              <a:rPr lang="de-DE" smtClean="0"/>
              <a:pPr>
                <a:spcAft>
                  <a:spcPts val="600"/>
                </a:spcAft>
              </a:pPr>
              <a:t>7</a:t>
            </a:fld>
            <a:endParaRPr lang="de-DE"/>
          </a:p>
        </p:txBody>
      </p:sp>
      <p:grpSp>
        <p:nvGrpSpPr>
          <p:cNvPr id="18" name="Group 17">
            <a:extLst>
              <a:ext uri="{FF2B5EF4-FFF2-40B4-BE49-F238E27FC236}">
                <a16:creationId xmlns:a16="http://schemas.microsoft.com/office/drawing/2014/main" id="{93435E17-CB9D-D629-1E90-9BDDB7BEE131}"/>
              </a:ext>
            </a:extLst>
          </p:cNvPr>
          <p:cNvGrpSpPr/>
          <p:nvPr/>
        </p:nvGrpSpPr>
        <p:grpSpPr>
          <a:xfrm>
            <a:off x="6240016" y="1772816"/>
            <a:ext cx="5330384" cy="3312368"/>
            <a:chOff x="6240016" y="1772816"/>
            <a:chExt cx="5330384" cy="3312368"/>
          </a:xfrm>
        </p:grpSpPr>
        <p:sp>
          <p:nvSpPr>
            <p:cNvPr id="2" name="TextBox 1">
              <a:extLst>
                <a:ext uri="{FF2B5EF4-FFF2-40B4-BE49-F238E27FC236}">
                  <a16:creationId xmlns:a16="http://schemas.microsoft.com/office/drawing/2014/main" id="{8814A0B9-63A2-8729-AFB1-4E00A352CB0F}"/>
                </a:ext>
              </a:extLst>
            </p:cNvPr>
            <p:cNvSpPr txBox="1"/>
            <p:nvPr/>
          </p:nvSpPr>
          <p:spPr bwMode="gray">
            <a:xfrm>
              <a:off x="6240016" y="1772816"/>
              <a:ext cx="5330384" cy="3312368"/>
            </a:xfrm>
            <a:prstGeom prst="rect">
              <a:avLst/>
            </a:prstGeom>
            <a:solidFill>
              <a:schemeClr val="accent2">
                <a:lumMod val="20000"/>
                <a:lumOff val="80000"/>
              </a:schemeClr>
            </a:solidFill>
            <a:ln w="38100">
              <a:solidFill>
                <a:schemeClr val="tx1"/>
              </a:solidFill>
            </a:ln>
          </p:spPr>
          <p:txBody>
            <a:bodyPr wrap="none" lIns="0" tIns="0" rIns="0" bIns="0" rtlCol="0">
              <a:noAutofit/>
            </a:bodyPr>
            <a:lstStyle/>
            <a:p>
              <a:pPr algn="ctr">
                <a:lnSpc>
                  <a:spcPct val="120000"/>
                </a:lnSpc>
                <a:spcBef>
                  <a:spcPts val="200"/>
                </a:spcBef>
                <a:spcAft>
                  <a:spcPts val="300"/>
                </a:spcAft>
              </a:pPr>
              <a:endParaRPr lang="en-US" sz="1400" spc="20" dirty="0">
                <a:latin typeface="+mj-lt"/>
              </a:endParaRPr>
            </a:p>
            <a:p>
              <a:pPr algn="ctr">
                <a:lnSpc>
                  <a:spcPct val="120000"/>
                </a:lnSpc>
                <a:spcBef>
                  <a:spcPts val="200"/>
                </a:spcBef>
                <a:spcAft>
                  <a:spcPts val="300"/>
                </a:spcAft>
              </a:pPr>
              <a:r>
                <a:rPr lang="en-US" spc="20" dirty="0">
                  <a:latin typeface="+mj-lt"/>
                </a:rPr>
                <a:t>Quantum Random Number Generation (QRNG)</a:t>
              </a:r>
            </a:p>
            <a:p>
              <a:pPr marL="285750" indent="-285750" algn="ctr">
                <a:lnSpc>
                  <a:spcPct val="120000"/>
                </a:lnSpc>
                <a:spcBef>
                  <a:spcPts val="200"/>
                </a:spcBef>
                <a:spcAft>
                  <a:spcPts val="300"/>
                </a:spcAft>
                <a:buFont typeface="Arial" panose="020B0604020202020204" pitchFamily="34" charset="0"/>
                <a:buChar char="•"/>
              </a:pPr>
              <a:endParaRPr lang="en-US" spc="20" dirty="0"/>
            </a:p>
            <a:p>
              <a:pPr marL="285750" indent="-285750" algn="ctr">
                <a:lnSpc>
                  <a:spcPct val="120000"/>
                </a:lnSpc>
                <a:spcBef>
                  <a:spcPts val="200"/>
                </a:spcBef>
                <a:spcAft>
                  <a:spcPts val="300"/>
                </a:spcAft>
                <a:buFont typeface="Arial" panose="020B0604020202020204" pitchFamily="34" charset="0"/>
                <a:buChar char="•"/>
              </a:pPr>
              <a:endParaRPr lang="en-US" spc="20" dirty="0"/>
            </a:p>
            <a:p>
              <a:pPr marL="285750" indent="-285750" algn="ctr">
                <a:lnSpc>
                  <a:spcPct val="120000"/>
                </a:lnSpc>
                <a:spcBef>
                  <a:spcPts val="200"/>
                </a:spcBef>
                <a:spcAft>
                  <a:spcPts val="300"/>
                </a:spcAft>
                <a:buFont typeface="Arial" panose="020B0604020202020204" pitchFamily="34" charset="0"/>
                <a:buChar char="•"/>
              </a:pPr>
              <a:endParaRPr lang="en-US" spc="20" dirty="0"/>
            </a:p>
            <a:p>
              <a:pPr algn="ctr">
                <a:lnSpc>
                  <a:spcPct val="120000"/>
                </a:lnSpc>
                <a:spcBef>
                  <a:spcPts val="200"/>
                </a:spcBef>
                <a:spcAft>
                  <a:spcPts val="300"/>
                </a:spcAft>
              </a:pPr>
              <a:endParaRPr lang="en-US" spc="20" dirty="0">
                <a:solidFill>
                  <a:srgbClr val="FF0000"/>
                </a:solidFill>
              </a:endParaRPr>
            </a:p>
            <a:p>
              <a:pPr algn="ctr">
                <a:lnSpc>
                  <a:spcPct val="120000"/>
                </a:lnSpc>
                <a:spcBef>
                  <a:spcPts val="200"/>
                </a:spcBef>
                <a:spcAft>
                  <a:spcPts val="300"/>
                </a:spcAft>
              </a:pPr>
              <a:r>
                <a:rPr lang="en-US" spc="20" dirty="0"/>
                <a:t>Most secure way to generate randomness:</a:t>
              </a:r>
            </a:p>
            <a:p>
              <a:pPr algn="ctr">
                <a:lnSpc>
                  <a:spcPct val="120000"/>
                </a:lnSpc>
                <a:spcBef>
                  <a:spcPts val="200"/>
                </a:spcBef>
                <a:spcAft>
                  <a:spcPts val="300"/>
                </a:spcAft>
              </a:pPr>
              <a:r>
                <a:rPr lang="en-US" i="1" spc="20" dirty="0"/>
                <a:t>true</a:t>
              </a:r>
              <a:r>
                <a:rPr lang="en-US" spc="20" dirty="0"/>
                <a:t> randomness only exists in quantum physics</a:t>
              </a:r>
            </a:p>
          </p:txBody>
        </p:sp>
        <p:pic>
          <p:nvPicPr>
            <p:cNvPr id="9" name="Picture 8" descr="A diagram of a cube and a cube&#10;&#10;Description automatically generated">
              <a:extLst>
                <a:ext uri="{FF2B5EF4-FFF2-40B4-BE49-F238E27FC236}">
                  <a16:creationId xmlns:a16="http://schemas.microsoft.com/office/drawing/2014/main" id="{6B9E677B-1117-0D85-23B8-EFC1B5AA1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572" y="2536468"/>
              <a:ext cx="2545272" cy="1461005"/>
            </a:xfrm>
            <a:prstGeom prst="rect">
              <a:avLst/>
            </a:prstGeom>
          </p:spPr>
        </p:pic>
      </p:grpSp>
      <p:sp>
        <p:nvSpPr>
          <p:cNvPr id="12" name="TextBox 11">
            <a:extLst>
              <a:ext uri="{FF2B5EF4-FFF2-40B4-BE49-F238E27FC236}">
                <a16:creationId xmlns:a16="http://schemas.microsoft.com/office/drawing/2014/main" id="{53AEBE53-991A-7604-977D-1F6D455F400D}"/>
              </a:ext>
            </a:extLst>
          </p:cNvPr>
          <p:cNvSpPr txBox="1"/>
          <p:nvPr/>
        </p:nvSpPr>
        <p:spPr bwMode="gray">
          <a:xfrm>
            <a:off x="613624" y="5553220"/>
            <a:ext cx="10956776" cy="324012"/>
          </a:xfrm>
          <a:prstGeom prst="rect">
            <a:avLst/>
          </a:prstGeom>
          <a:noFill/>
        </p:spPr>
        <p:txBody>
          <a:bodyPr wrap="none" lIns="0" tIns="0" rIns="0" bIns="0" rtlCol="0">
            <a:noAutofit/>
          </a:bodyPr>
          <a:lstStyle/>
          <a:p>
            <a:pPr>
              <a:lnSpc>
                <a:spcPct val="120000"/>
              </a:lnSpc>
              <a:spcBef>
                <a:spcPts val="200"/>
              </a:spcBef>
              <a:spcAft>
                <a:spcPts val="300"/>
              </a:spcAft>
            </a:pPr>
            <a:r>
              <a:rPr lang="en-US" sz="1600" spc="20" dirty="0">
                <a:latin typeface="+mj-lt"/>
              </a:rPr>
              <a:t>And more: </a:t>
            </a:r>
            <a:r>
              <a:rPr lang="en-US" sz="1600" spc="20" dirty="0"/>
              <a:t>device-independent quantum cryptography, position-based quantum cryptography, … </a:t>
            </a:r>
            <a:endParaRPr lang="en-CH" sz="1600" spc="20" dirty="0" err="1"/>
          </a:p>
        </p:txBody>
      </p:sp>
    </p:spTree>
    <p:extLst>
      <p:ext uri="{BB962C8B-B14F-4D97-AF65-F5344CB8AC3E}">
        <p14:creationId xmlns:p14="http://schemas.microsoft.com/office/powerpoint/2010/main" val="381168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9902732-C173-9F04-5F4F-F27BFF63B6B8}"/>
              </a:ext>
            </a:extLst>
          </p:cNvPr>
          <p:cNvSpPr txBox="1"/>
          <p:nvPr/>
        </p:nvSpPr>
        <p:spPr bwMode="gray">
          <a:xfrm>
            <a:off x="6240016" y="1772816"/>
            <a:ext cx="5330384" cy="3312368"/>
          </a:xfrm>
          <a:prstGeom prst="rect">
            <a:avLst/>
          </a:prstGeom>
          <a:solidFill>
            <a:schemeClr val="accent2">
              <a:lumMod val="20000"/>
              <a:lumOff val="80000"/>
            </a:schemeClr>
          </a:solidFill>
          <a:ln w="38100">
            <a:solidFill>
              <a:schemeClr val="tx1"/>
            </a:solidFill>
          </a:ln>
        </p:spPr>
        <p:txBody>
          <a:bodyPr wrap="none" lIns="0" tIns="0" rIns="0" bIns="0" rtlCol="0">
            <a:noAutofit/>
          </a:bodyPr>
          <a:lstStyle/>
          <a:p>
            <a:pPr algn="ctr">
              <a:lnSpc>
                <a:spcPct val="120000"/>
              </a:lnSpc>
              <a:spcBef>
                <a:spcPts val="200"/>
              </a:spcBef>
              <a:spcAft>
                <a:spcPts val="300"/>
              </a:spcAft>
            </a:pPr>
            <a:endParaRPr lang="en-US" sz="1400" spc="20" dirty="0">
              <a:latin typeface="+mj-lt"/>
            </a:endParaRPr>
          </a:p>
          <a:p>
            <a:pPr algn="ctr">
              <a:lnSpc>
                <a:spcPct val="120000"/>
              </a:lnSpc>
              <a:spcBef>
                <a:spcPts val="200"/>
              </a:spcBef>
              <a:spcAft>
                <a:spcPts val="300"/>
              </a:spcAft>
            </a:pPr>
            <a:r>
              <a:rPr lang="en-US" spc="20" dirty="0">
                <a:latin typeface="+mj-lt"/>
              </a:rPr>
              <a:t>Shor</a:t>
            </a:r>
            <a:r>
              <a:rPr lang="en-US" spc="20" dirty="0"/>
              <a:t>: solve </a:t>
            </a:r>
            <a:r>
              <a:rPr lang="en-US" i="1" spc="20" dirty="0">
                <a:solidFill>
                  <a:schemeClr val="accent1"/>
                </a:solidFill>
              </a:rPr>
              <a:t>factoring</a:t>
            </a:r>
            <a:r>
              <a:rPr lang="en-US" spc="20" dirty="0"/>
              <a:t> and </a:t>
            </a:r>
            <a:r>
              <a:rPr lang="en-US" i="1" spc="20" dirty="0">
                <a:solidFill>
                  <a:schemeClr val="accent1"/>
                </a:solidFill>
              </a:rPr>
              <a:t>discrete logarithm </a:t>
            </a:r>
            <a:r>
              <a:rPr lang="en-US" spc="20" dirty="0"/>
              <a:t>efficiently</a:t>
            </a:r>
          </a:p>
          <a:p>
            <a:pPr marL="285750" indent="-285750" algn="ctr">
              <a:lnSpc>
                <a:spcPct val="120000"/>
              </a:lnSpc>
              <a:spcBef>
                <a:spcPts val="200"/>
              </a:spcBef>
              <a:spcAft>
                <a:spcPts val="300"/>
              </a:spcAft>
              <a:buFont typeface="Arial" panose="020B0604020202020204" pitchFamily="34" charset="0"/>
              <a:buChar char="•"/>
            </a:pPr>
            <a:endParaRPr lang="en-US" spc="20" dirty="0"/>
          </a:p>
          <a:p>
            <a:pPr marL="285750" indent="-285750" algn="ctr">
              <a:lnSpc>
                <a:spcPct val="120000"/>
              </a:lnSpc>
              <a:spcBef>
                <a:spcPts val="200"/>
              </a:spcBef>
              <a:spcAft>
                <a:spcPts val="300"/>
              </a:spcAft>
              <a:buFont typeface="Arial" panose="020B0604020202020204" pitchFamily="34" charset="0"/>
              <a:buChar char="•"/>
            </a:pPr>
            <a:endParaRPr lang="en-US" spc="20" dirty="0"/>
          </a:p>
          <a:p>
            <a:pPr algn="ctr">
              <a:lnSpc>
                <a:spcPct val="120000"/>
              </a:lnSpc>
              <a:spcBef>
                <a:spcPts val="200"/>
              </a:spcBef>
              <a:spcAft>
                <a:spcPts val="300"/>
              </a:spcAft>
            </a:pPr>
            <a:endParaRPr lang="en-US" spc="20" dirty="0">
              <a:solidFill>
                <a:srgbClr val="FF0000"/>
              </a:solidFill>
            </a:endParaRPr>
          </a:p>
          <a:p>
            <a:pPr algn="ctr">
              <a:lnSpc>
                <a:spcPct val="120000"/>
              </a:lnSpc>
              <a:spcBef>
                <a:spcPts val="200"/>
              </a:spcBef>
              <a:spcAft>
                <a:spcPts val="300"/>
              </a:spcAft>
            </a:pPr>
            <a:endParaRPr lang="en-US" spc="20" dirty="0">
              <a:solidFill>
                <a:srgbClr val="FF0000"/>
              </a:solidFill>
            </a:endParaRPr>
          </a:p>
          <a:p>
            <a:pPr algn="ctr">
              <a:lnSpc>
                <a:spcPct val="200000"/>
              </a:lnSpc>
              <a:spcBef>
                <a:spcPts val="200"/>
              </a:spcBef>
              <a:spcAft>
                <a:spcPts val="300"/>
              </a:spcAft>
            </a:pPr>
            <a:r>
              <a:rPr lang="en-US" spc="20" dirty="0">
                <a:solidFill>
                  <a:srgbClr val="C00000"/>
                </a:solidFill>
              </a:rPr>
              <a:t>Completely breaks DH, RSA, ECDSA, ...</a:t>
            </a:r>
            <a:endParaRPr lang="en-CH" spc="20" dirty="0" err="1">
              <a:solidFill>
                <a:srgbClr val="C00000"/>
              </a:solidFill>
            </a:endParaRPr>
          </a:p>
        </p:txBody>
      </p:sp>
      <p:sp>
        <p:nvSpPr>
          <p:cNvPr id="2" name="Text Placeholder 1">
            <a:extLst>
              <a:ext uri="{FF2B5EF4-FFF2-40B4-BE49-F238E27FC236}">
                <a16:creationId xmlns:a16="http://schemas.microsoft.com/office/drawing/2014/main" id="{89578E62-2FE0-68BD-D626-2B7CEB21DDE1}"/>
              </a:ext>
            </a:extLst>
          </p:cNvPr>
          <p:cNvSpPr>
            <a:spLocks noGrp="1"/>
          </p:cNvSpPr>
          <p:nvPr>
            <p:ph type="body" sz="quarter" idx="15"/>
          </p:nvPr>
        </p:nvSpPr>
        <p:spPr/>
        <p:txBody>
          <a:bodyPr/>
          <a:lstStyle/>
          <a:p>
            <a:endParaRPr lang="en-CH"/>
          </a:p>
        </p:txBody>
      </p:sp>
      <p:sp>
        <p:nvSpPr>
          <p:cNvPr id="3" name="Title 2">
            <a:extLst>
              <a:ext uri="{FF2B5EF4-FFF2-40B4-BE49-F238E27FC236}">
                <a16:creationId xmlns:a16="http://schemas.microsoft.com/office/drawing/2014/main" id="{5CF8E832-B332-3E67-B176-46725B907658}"/>
              </a:ext>
            </a:extLst>
          </p:cNvPr>
          <p:cNvSpPr>
            <a:spLocks noGrp="1"/>
          </p:cNvSpPr>
          <p:nvPr>
            <p:ph type="title"/>
          </p:nvPr>
        </p:nvSpPr>
        <p:spPr/>
        <p:txBody>
          <a:bodyPr/>
          <a:lstStyle/>
          <a:p>
            <a:r>
              <a:rPr lang="en-US" dirty="0"/>
              <a:t>Quantum as a </a:t>
            </a:r>
            <a:r>
              <a:rPr lang="en-US" dirty="0">
                <a:solidFill>
                  <a:srgbClr val="C00000"/>
                </a:solidFill>
              </a:rPr>
              <a:t>Threat</a:t>
            </a:r>
            <a:r>
              <a:rPr lang="en-US" dirty="0"/>
              <a:t> to Cryptography</a:t>
            </a:r>
            <a:endParaRPr lang="en-CH" dirty="0"/>
          </a:p>
        </p:txBody>
      </p:sp>
      <p:sp>
        <p:nvSpPr>
          <p:cNvPr id="4" name="Subtitle 3">
            <a:extLst>
              <a:ext uri="{FF2B5EF4-FFF2-40B4-BE49-F238E27FC236}">
                <a16:creationId xmlns:a16="http://schemas.microsoft.com/office/drawing/2014/main" id="{B7ABF448-73BE-F6B0-2AD1-9E6F99030AF3}"/>
              </a:ext>
            </a:extLst>
          </p:cNvPr>
          <p:cNvSpPr>
            <a:spLocks noGrp="1"/>
          </p:cNvSpPr>
          <p:nvPr>
            <p:ph type="subTitle" idx="17"/>
          </p:nvPr>
        </p:nvSpPr>
        <p:spPr/>
        <p:txBody>
          <a:bodyPr/>
          <a:lstStyle/>
          <a:p>
            <a:r>
              <a:rPr lang="en-US" dirty="0"/>
              <a:t>This requires </a:t>
            </a:r>
            <a:r>
              <a:rPr lang="en-US" dirty="0">
                <a:solidFill>
                  <a:schemeClr val="accent1"/>
                </a:solidFill>
                <a:latin typeface="+mj-lt"/>
              </a:rPr>
              <a:t>Post-Quantum Cryptography</a:t>
            </a:r>
            <a:endParaRPr lang="en-CH" dirty="0">
              <a:solidFill>
                <a:schemeClr val="accent1"/>
              </a:solidFill>
              <a:latin typeface="+mj-lt"/>
            </a:endParaRPr>
          </a:p>
        </p:txBody>
      </p:sp>
      <p:sp>
        <p:nvSpPr>
          <p:cNvPr id="5" name="Date Placeholder 4">
            <a:extLst>
              <a:ext uri="{FF2B5EF4-FFF2-40B4-BE49-F238E27FC236}">
                <a16:creationId xmlns:a16="http://schemas.microsoft.com/office/drawing/2014/main" id="{184F6D3C-3850-950F-27A1-1D6470281794}"/>
              </a:ext>
            </a:extLst>
          </p:cNvPr>
          <p:cNvSpPr>
            <a:spLocks noGrp="1"/>
          </p:cNvSpPr>
          <p:nvPr>
            <p:ph type="dt" sz="half" idx="18"/>
          </p:nvPr>
        </p:nvSpPr>
        <p:spPr/>
        <p:txBody>
          <a:bodyPr/>
          <a:lstStyle/>
          <a:p>
            <a:fld id="{7454832C-9783-496D-92A0-5AA3F19B3371}" type="datetime1">
              <a:rPr lang="de-DE" smtClean="0"/>
              <a:t>25.09.2025</a:t>
            </a:fld>
            <a:endParaRPr lang="en-GB" dirty="0"/>
          </a:p>
        </p:txBody>
      </p:sp>
      <p:sp>
        <p:nvSpPr>
          <p:cNvPr id="6" name="Footer Placeholder 5">
            <a:extLst>
              <a:ext uri="{FF2B5EF4-FFF2-40B4-BE49-F238E27FC236}">
                <a16:creationId xmlns:a16="http://schemas.microsoft.com/office/drawing/2014/main" id="{C3BB5E3C-3EF5-0D35-9B17-E5C11BC2CDBB}"/>
              </a:ext>
            </a:extLst>
          </p:cNvPr>
          <p:cNvSpPr>
            <a:spLocks noGrp="1"/>
          </p:cNvSpPr>
          <p:nvPr>
            <p:ph type="ftr" sz="quarter" idx="19"/>
          </p:nvPr>
        </p:nvSpPr>
        <p:spPr/>
        <p:txBody>
          <a:bodyPr/>
          <a:lstStyle/>
          <a:p>
            <a:r>
              <a:rPr lang="en-GB" dirty="0"/>
              <a:t>Implementation &amp; Realization of PQC</a:t>
            </a:r>
          </a:p>
        </p:txBody>
      </p:sp>
      <p:sp>
        <p:nvSpPr>
          <p:cNvPr id="7" name="Slide Number Placeholder 6">
            <a:extLst>
              <a:ext uri="{FF2B5EF4-FFF2-40B4-BE49-F238E27FC236}">
                <a16:creationId xmlns:a16="http://schemas.microsoft.com/office/drawing/2014/main" id="{6B43E8CF-9062-2010-9B00-F861D48E884A}"/>
              </a:ext>
            </a:extLst>
          </p:cNvPr>
          <p:cNvSpPr>
            <a:spLocks noGrp="1"/>
          </p:cNvSpPr>
          <p:nvPr>
            <p:ph type="sldNum" sz="quarter" idx="20"/>
          </p:nvPr>
        </p:nvSpPr>
        <p:spPr/>
        <p:txBody>
          <a:bodyPr/>
          <a:lstStyle/>
          <a:p>
            <a:r>
              <a:rPr lang="de-DE"/>
              <a:t>|  </a:t>
            </a:r>
            <a:fld id="{8CF9DE7D-F270-4E16-BA04-5BCA8969A2EA}" type="slidenum">
              <a:rPr lang="de-DE" smtClean="0"/>
              <a:pPr/>
              <a:t>8</a:t>
            </a:fld>
            <a:endParaRPr lang="de-DE"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BED5AA-E995-4270-8FB7-A13B32BB26CF}"/>
                  </a:ext>
                </a:extLst>
              </p:cNvPr>
              <p:cNvSpPr txBox="1"/>
              <p:nvPr/>
            </p:nvSpPr>
            <p:spPr bwMode="gray">
              <a:xfrm>
                <a:off x="620144" y="1772816"/>
                <a:ext cx="5330384" cy="3312368"/>
              </a:xfrm>
              <a:prstGeom prst="rect">
                <a:avLst/>
              </a:prstGeom>
              <a:solidFill>
                <a:schemeClr val="accent2">
                  <a:lumMod val="20000"/>
                  <a:lumOff val="80000"/>
                </a:schemeClr>
              </a:solidFill>
              <a:ln w="38100">
                <a:solidFill>
                  <a:schemeClr val="tx1"/>
                </a:solidFill>
              </a:ln>
            </p:spPr>
            <p:txBody>
              <a:bodyPr wrap="none" lIns="0" tIns="0" rIns="0" bIns="0" rtlCol="0">
                <a:noAutofit/>
              </a:bodyPr>
              <a:lstStyle/>
              <a:p>
                <a:pPr algn="ctr">
                  <a:lnSpc>
                    <a:spcPct val="120000"/>
                  </a:lnSpc>
                  <a:spcBef>
                    <a:spcPts val="200"/>
                  </a:spcBef>
                  <a:spcAft>
                    <a:spcPts val="300"/>
                  </a:spcAft>
                </a:pPr>
                <a:endParaRPr lang="en-US" sz="1400" spc="20" dirty="0">
                  <a:latin typeface="+mj-lt"/>
                </a:endParaRPr>
              </a:p>
              <a:p>
                <a:pPr algn="ctr">
                  <a:lnSpc>
                    <a:spcPct val="120000"/>
                  </a:lnSpc>
                  <a:spcBef>
                    <a:spcPts val="200"/>
                  </a:spcBef>
                  <a:spcAft>
                    <a:spcPts val="300"/>
                  </a:spcAft>
                </a:pPr>
                <a:r>
                  <a:rPr lang="en-US" spc="20" dirty="0">
                    <a:latin typeface="+mj-lt"/>
                  </a:rPr>
                  <a:t>Grover</a:t>
                </a:r>
                <a:r>
                  <a:rPr lang="en-US" spc="20" dirty="0"/>
                  <a:t>: brute force in </a:t>
                </a:r>
                <a14:m>
                  <m:oMath xmlns:m="http://schemas.openxmlformats.org/officeDocument/2006/math">
                    <m:rad>
                      <m:radPr>
                        <m:degHide m:val="on"/>
                        <m:ctrlPr>
                          <a:rPr lang="en-US" i="1" spc="20" dirty="0" smtClean="0">
                            <a:solidFill>
                              <a:srgbClr val="C00000"/>
                            </a:solidFill>
                            <a:latin typeface="Cambria Math" panose="02040503050406030204" pitchFamily="18" charset="0"/>
                          </a:rPr>
                        </m:ctrlPr>
                      </m:radPr>
                      <m:deg/>
                      <m:e>
                        <m:r>
                          <a:rPr lang="en-US" i="1" spc="20" dirty="0">
                            <a:solidFill>
                              <a:srgbClr val="C00000"/>
                            </a:solidFill>
                            <a:latin typeface="Cambria Math" panose="02040503050406030204" pitchFamily="18" charset="0"/>
                          </a:rPr>
                          <m:t>𝑁</m:t>
                        </m:r>
                      </m:e>
                    </m:rad>
                  </m:oMath>
                </a14:m>
                <a:r>
                  <a:rPr lang="en-US" spc="20" dirty="0">
                    <a:solidFill>
                      <a:srgbClr val="C00000"/>
                    </a:solidFill>
                  </a:rPr>
                  <a:t> </a:t>
                </a:r>
                <a:r>
                  <a:rPr lang="en-US" spc="20" dirty="0"/>
                  <a:t>iterations</a:t>
                </a:r>
                <a:r>
                  <a:rPr lang="en-US" spc="20" dirty="0">
                    <a:solidFill>
                      <a:srgbClr val="FF0000"/>
                    </a:solidFill>
                  </a:rPr>
                  <a:t> </a:t>
                </a:r>
                <a:r>
                  <a:rPr lang="en-US" spc="20" dirty="0"/>
                  <a:t>instead of </a:t>
                </a:r>
                <a14:m>
                  <m:oMath xmlns:m="http://schemas.openxmlformats.org/officeDocument/2006/math">
                    <m:r>
                      <a:rPr lang="en-US" i="1" spc="20" dirty="0" smtClean="0">
                        <a:solidFill>
                          <a:schemeClr val="accent3"/>
                        </a:solidFill>
                        <a:latin typeface="Cambria Math" panose="02040503050406030204" pitchFamily="18" charset="0"/>
                      </a:rPr>
                      <m:t>𝑁</m:t>
                    </m:r>
                  </m:oMath>
                </a14:m>
                <a:endParaRPr lang="en-US" spc="20" dirty="0"/>
              </a:p>
              <a:p>
                <a:pPr marL="285750" indent="-285750" algn="ctr">
                  <a:lnSpc>
                    <a:spcPct val="120000"/>
                  </a:lnSpc>
                  <a:spcBef>
                    <a:spcPts val="200"/>
                  </a:spcBef>
                  <a:spcAft>
                    <a:spcPts val="300"/>
                  </a:spcAft>
                  <a:buFont typeface="Arial" panose="020B0604020202020204" pitchFamily="34" charset="0"/>
                  <a:buChar char="•"/>
                </a:pPr>
                <a:endParaRPr lang="en-US" spc="20" dirty="0"/>
              </a:p>
              <a:p>
                <a:pPr algn="ctr">
                  <a:lnSpc>
                    <a:spcPct val="120000"/>
                  </a:lnSpc>
                  <a:spcBef>
                    <a:spcPts val="200"/>
                  </a:spcBef>
                  <a:spcAft>
                    <a:spcPts val="300"/>
                  </a:spcAft>
                </a:pPr>
                <a:endParaRPr lang="en-US" spc="20" dirty="0"/>
              </a:p>
              <a:p>
                <a:pPr algn="ctr">
                  <a:lnSpc>
                    <a:spcPct val="120000"/>
                  </a:lnSpc>
                  <a:spcBef>
                    <a:spcPts val="200"/>
                  </a:spcBef>
                  <a:spcAft>
                    <a:spcPts val="300"/>
                  </a:spcAft>
                </a:pPr>
                <a:r>
                  <a:rPr lang="en-US" spc="20" dirty="0">
                    <a:solidFill>
                      <a:srgbClr val="FF0000"/>
                    </a:solidFill>
                  </a:rPr>
                  <a:t> </a:t>
                </a:r>
              </a:p>
              <a:p>
                <a:pPr algn="ctr">
                  <a:lnSpc>
                    <a:spcPct val="120000"/>
                  </a:lnSpc>
                  <a:spcBef>
                    <a:spcPts val="200"/>
                  </a:spcBef>
                  <a:spcAft>
                    <a:spcPts val="300"/>
                  </a:spcAft>
                </a:pPr>
                <a:endParaRPr lang="en-US" spc="20" dirty="0">
                  <a:solidFill>
                    <a:srgbClr val="FF0000"/>
                  </a:solidFill>
                </a:endParaRPr>
              </a:p>
              <a:p>
                <a:pPr algn="ctr">
                  <a:lnSpc>
                    <a:spcPct val="120000"/>
                  </a:lnSpc>
                  <a:spcBef>
                    <a:spcPts val="200"/>
                  </a:spcBef>
                  <a:spcAft>
                    <a:spcPts val="300"/>
                  </a:spcAft>
                </a:pPr>
                <a:r>
                  <a:rPr lang="en-US" spc="20" dirty="0">
                    <a:solidFill>
                      <a:srgbClr val="C00000"/>
                    </a:solidFill>
                  </a:rPr>
                  <a:t>Threat to block ciphers and hash functions</a:t>
                </a:r>
              </a:p>
              <a:p>
                <a:pPr algn="ctr">
                  <a:lnSpc>
                    <a:spcPct val="120000"/>
                  </a:lnSpc>
                  <a:spcBef>
                    <a:spcPts val="200"/>
                  </a:spcBef>
                  <a:spcAft>
                    <a:spcPts val="300"/>
                  </a:spcAft>
                </a:pPr>
                <a:r>
                  <a:rPr lang="en-US" spc="20" dirty="0">
                    <a:solidFill>
                      <a:schemeClr val="accent3"/>
                    </a:solidFill>
                  </a:rPr>
                  <a:t>(but can be mitigated!)</a:t>
                </a:r>
              </a:p>
            </p:txBody>
          </p:sp>
        </mc:Choice>
        <mc:Fallback xmlns="">
          <p:sp>
            <p:nvSpPr>
              <p:cNvPr id="8" name="TextBox 7">
                <a:extLst>
                  <a:ext uri="{FF2B5EF4-FFF2-40B4-BE49-F238E27FC236}">
                    <a16:creationId xmlns:a16="http://schemas.microsoft.com/office/drawing/2014/main" id="{EEBED5AA-E995-4270-8FB7-A13B32BB26CF}"/>
                  </a:ext>
                </a:extLst>
              </p:cNvPr>
              <p:cNvSpPr txBox="1">
                <a:spLocks noRot="1" noChangeAspect="1" noMove="1" noResize="1" noEditPoints="1" noAdjustHandles="1" noChangeArrowheads="1" noChangeShapeType="1" noTextEdit="1"/>
              </p:cNvSpPr>
              <p:nvPr/>
            </p:nvSpPr>
            <p:spPr bwMode="gray">
              <a:xfrm>
                <a:off x="620144" y="1772816"/>
                <a:ext cx="5330384" cy="3312368"/>
              </a:xfrm>
              <a:prstGeom prst="rect">
                <a:avLst/>
              </a:prstGeom>
              <a:blipFill>
                <a:blip r:embed="rId2"/>
                <a:stretch>
                  <a:fillRect/>
                </a:stretch>
              </a:blipFill>
              <a:ln w="38100">
                <a:solidFill>
                  <a:schemeClr val="tx1"/>
                </a:solidFill>
              </a:ln>
            </p:spPr>
            <p:txBody>
              <a:bodyPr/>
              <a:lstStyle/>
              <a:p>
                <a:r>
                  <a:rPr lang="en-CH">
                    <a:noFill/>
                  </a:rPr>
                  <a:t> </a:t>
                </a:r>
              </a:p>
            </p:txBody>
          </p:sp>
        </mc:Fallback>
      </mc:AlternateContent>
      <p:pic>
        <p:nvPicPr>
          <p:cNvPr id="9" name="Picture 8" descr="A black background with a black square&#10;&#10;Description automatically generated with medium confidence">
            <a:extLst>
              <a:ext uri="{FF2B5EF4-FFF2-40B4-BE49-F238E27FC236}">
                <a16:creationId xmlns:a16="http://schemas.microsoft.com/office/drawing/2014/main" id="{9741B878-7341-E1A1-736A-7006D1135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27" y="2801568"/>
            <a:ext cx="4357817" cy="915463"/>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970DD6D0-B09F-4B13-3B4D-9A78E0819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21" y="2801569"/>
            <a:ext cx="3287931" cy="915463"/>
          </a:xfrm>
          <a:prstGeom prst="rect">
            <a:avLst/>
          </a:prstGeom>
        </p:spPr>
      </p:pic>
    </p:spTree>
    <p:extLst>
      <p:ext uri="{BB962C8B-B14F-4D97-AF65-F5344CB8AC3E}">
        <p14:creationId xmlns:p14="http://schemas.microsoft.com/office/powerpoint/2010/main" val="65417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animBg="1"/>
      <p:bldP spid="8"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F62AB3-B4D7-1934-1758-22E7A04DBF72}"/>
              </a:ext>
            </a:extLst>
          </p:cNvPr>
          <p:cNvSpPr>
            <a:spLocks noGrp="1"/>
          </p:cNvSpPr>
          <p:nvPr>
            <p:ph type="body" sz="quarter" idx="15"/>
          </p:nvPr>
        </p:nvSpPr>
        <p:spPr/>
        <p:txBody>
          <a:bodyPr/>
          <a:lstStyle/>
          <a:p>
            <a:endParaRPr lang="en-CH"/>
          </a:p>
        </p:txBody>
      </p:sp>
      <p:sp>
        <p:nvSpPr>
          <p:cNvPr id="3" name="Title 2">
            <a:extLst>
              <a:ext uri="{FF2B5EF4-FFF2-40B4-BE49-F238E27FC236}">
                <a16:creationId xmlns:a16="http://schemas.microsoft.com/office/drawing/2014/main" id="{E71AE090-2DB1-5911-309A-DC96B7996496}"/>
              </a:ext>
            </a:extLst>
          </p:cNvPr>
          <p:cNvSpPr>
            <a:spLocks noGrp="1"/>
          </p:cNvSpPr>
          <p:nvPr>
            <p:ph type="title"/>
          </p:nvPr>
        </p:nvSpPr>
        <p:spPr/>
        <p:txBody>
          <a:bodyPr/>
          <a:lstStyle/>
          <a:p>
            <a:r>
              <a:rPr lang="en-US"/>
              <a:t>But Why Worry Now? Harvest Now Decrypt Later!</a:t>
            </a:r>
            <a:endParaRPr lang="en-CH"/>
          </a:p>
        </p:txBody>
      </p:sp>
      <p:sp>
        <p:nvSpPr>
          <p:cNvPr id="4" name="Subtitle 3">
            <a:extLst>
              <a:ext uri="{FF2B5EF4-FFF2-40B4-BE49-F238E27FC236}">
                <a16:creationId xmlns:a16="http://schemas.microsoft.com/office/drawing/2014/main" id="{AB9B7B34-1BEB-ECF3-9687-5BE30F694049}"/>
              </a:ext>
            </a:extLst>
          </p:cNvPr>
          <p:cNvSpPr>
            <a:spLocks noGrp="1"/>
          </p:cNvSpPr>
          <p:nvPr>
            <p:ph type="subTitle" idx="17"/>
          </p:nvPr>
        </p:nvSpPr>
        <p:spPr/>
        <p:txBody>
          <a:bodyPr/>
          <a:lstStyle/>
          <a:p>
            <a:endParaRPr lang="en-CH"/>
          </a:p>
        </p:txBody>
      </p:sp>
      <p:sp>
        <p:nvSpPr>
          <p:cNvPr id="5" name="Content Placeholder 4">
            <a:extLst>
              <a:ext uri="{FF2B5EF4-FFF2-40B4-BE49-F238E27FC236}">
                <a16:creationId xmlns:a16="http://schemas.microsoft.com/office/drawing/2014/main" id="{674F9B58-D27D-427A-8D47-0263A795CA00}"/>
              </a:ext>
            </a:extLst>
          </p:cNvPr>
          <p:cNvSpPr>
            <a:spLocks noGrp="1"/>
          </p:cNvSpPr>
          <p:nvPr>
            <p:ph idx="1"/>
          </p:nvPr>
        </p:nvSpPr>
        <p:spPr>
          <a:xfrm>
            <a:off x="619304" y="1628800"/>
            <a:ext cx="3385768" cy="4536000"/>
          </a:xfrm>
        </p:spPr>
        <p:txBody>
          <a:bodyPr/>
          <a:lstStyle/>
          <a:p>
            <a:r>
              <a:rPr lang="en-US"/>
              <a:t>Even if CRQC are still far away, </a:t>
            </a:r>
            <a:r>
              <a:rPr lang="en-US">
                <a:latin typeface="+mj-lt"/>
              </a:rPr>
              <a:t>we need to start using PQC now!</a:t>
            </a:r>
          </a:p>
          <a:p>
            <a:endParaRPr lang="en-US">
              <a:latin typeface="+mj-lt"/>
            </a:endParaRPr>
          </a:p>
          <a:p>
            <a:r>
              <a:rPr lang="en-US"/>
              <a:t>If we use weak schemes now to protect data </a:t>
            </a:r>
            <a:r>
              <a:rPr lang="en-US">
                <a:latin typeface="+mj-lt"/>
              </a:rPr>
              <a:t>at rest </a:t>
            </a:r>
            <a:r>
              <a:rPr lang="en-US"/>
              <a:t>and </a:t>
            </a:r>
            <a:r>
              <a:rPr lang="en-US">
                <a:latin typeface="+mj-lt"/>
              </a:rPr>
              <a:t>in transit</a:t>
            </a:r>
            <a:r>
              <a:rPr lang="en-US"/>
              <a:t>, bad actor will for sure </a:t>
            </a:r>
            <a:r>
              <a:rPr lang="en-US">
                <a:latin typeface="+mj-lt"/>
              </a:rPr>
              <a:t>harvest</a:t>
            </a:r>
            <a:r>
              <a:rPr lang="en-US"/>
              <a:t> anything they can!</a:t>
            </a:r>
          </a:p>
          <a:p>
            <a:endParaRPr lang="en-US"/>
          </a:p>
          <a:p>
            <a:r>
              <a:rPr lang="en-US"/>
              <a:t>We need to:</a:t>
            </a:r>
          </a:p>
          <a:p>
            <a:pPr marL="342900" indent="-342900">
              <a:buFont typeface="+mj-lt"/>
              <a:buAutoNum type="arabicPeriod"/>
            </a:pPr>
            <a:r>
              <a:rPr lang="en-US">
                <a:solidFill>
                  <a:srgbClr val="00B050"/>
                </a:solidFill>
                <a:latin typeface="+mj-lt"/>
              </a:rPr>
              <a:t>Upgrade</a:t>
            </a:r>
            <a:r>
              <a:rPr lang="en-US"/>
              <a:t> weak symmetric-key encryption (easy)</a:t>
            </a:r>
          </a:p>
          <a:p>
            <a:pPr marL="342900" indent="-342900">
              <a:buFont typeface="+mj-lt"/>
              <a:buAutoNum type="arabicPeriod"/>
            </a:pPr>
            <a:r>
              <a:rPr lang="en-US">
                <a:solidFill>
                  <a:srgbClr val="C00000"/>
                </a:solidFill>
                <a:latin typeface="+mj-lt"/>
              </a:rPr>
              <a:t>Replace</a:t>
            </a:r>
            <a:r>
              <a:rPr lang="en-US"/>
              <a:t> key-agreement and digital signatures (harder)</a:t>
            </a:r>
          </a:p>
        </p:txBody>
      </p:sp>
      <p:sp>
        <p:nvSpPr>
          <p:cNvPr id="6" name="Date Placeholder 5">
            <a:extLst>
              <a:ext uri="{FF2B5EF4-FFF2-40B4-BE49-F238E27FC236}">
                <a16:creationId xmlns:a16="http://schemas.microsoft.com/office/drawing/2014/main" id="{CD4AFFD0-E303-0E5C-2030-300B69E8CCA9}"/>
              </a:ext>
            </a:extLst>
          </p:cNvPr>
          <p:cNvSpPr>
            <a:spLocks noGrp="1"/>
          </p:cNvSpPr>
          <p:nvPr>
            <p:ph type="dt" sz="half" idx="18"/>
          </p:nvPr>
        </p:nvSpPr>
        <p:spPr/>
        <p:txBody>
          <a:bodyPr/>
          <a:lstStyle/>
          <a:p>
            <a:fld id="{D27F4C84-B94E-461A-86D1-B00C5C2F1F2F}" type="datetime1">
              <a:rPr lang="de-DE" smtClean="0"/>
              <a:t>25.09.2025</a:t>
            </a:fld>
            <a:endParaRPr lang="en-GB"/>
          </a:p>
        </p:txBody>
      </p:sp>
      <p:sp>
        <p:nvSpPr>
          <p:cNvPr id="7" name="Footer Placeholder 6">
            <a:extLst>
              <a:ext uri="{FF2B5EF4-FFF2-40B4-BE49-F238E27FC236}">
                <a16:creationId xmlns:a16="http://schemas.microsoft.com/office/drawing/2014/main" id="{14E9E4DB-C6EA-7A83-2159-6DC1D6371213}"/>
              </a:ext>
            </a:extLst>
          </p:cNvPr>
          <p:cNvSpPr>
            <a:spLocks noGrp="1"/>
          </p:cNvSpPr>
          <p:nvPr>
            <p:ph type="ftr" sz="quarter" idx="19"/>
          </p:nvPr>
        </p:nvSpPr>
        <p:spPr/>
        <p:txBody>
          <a:bodyPr/>
          <a:lstStyle/>
          <a:p>
            <a:r>
              <a:rPr lang="en-GB"/>
              <a:t>Implementation &amp; Realization of PQC</a:t>
            </a:r>
          </a:p>
        </p:txBody>
      </p:sp>
      <p:sp>
        <p:nvSpPr>
          <p:cNvPr id="8" name="Slide Number Placeholder 7">
            <a:extLst>
              <a:ext uri="{FF2B5EF4-FFF2-40B4-BE49-F238E27FC236}">
                <a16:creationId xmlns:a16="http://schemas.microsoft.com/office/drawing/2014/main" id="{CA629683-FABA-2876-68CD-83EC8FFB0BD9}"/>
              </a:ext>
            </a:extLst>
          </p:cNvPr>
          <p:cNvSpPr>
            <a:spLocks noGrp="1"/>
          </p:cNvSpPr>
          <p:nvPr>
            <p:ph type="sldNum" sz="quarter" idx="20"/>
          </p:nvPr>
        </p:nvSpPr>
        <p:spPr/>
        <p:txBody>
          <a:bodyPr/>
          <a:lstStyle/>
          <a:p>
            <a:r>
              <a:rPr lang="de-DE"/>
              <a:t>|  </a:t>
            </a:r>
            <a:fld id="{8CF9DE7D-F270-4E16-BA04-5BCA8969A2EA}" type="slidenum">
              <a:rPr lang="de-DE" smtClean="0"/>
              <a:pPr/>
              <a:t>9</a:t>
            </a:fld>
            <a:endParaRPr lang="de-DE"/>
          </a:p>
        </p:txBody>
      </p:sp>
      <p:graphicFrame>
        <p:nvGraphicFramePr>
          <p:cNvPr id="9" name="Table 8">
            <a:extLst>
              <a:ext uri="{FF2B5EF4-FFF2-40B4-BE49-F238E27FC236}">
                <a16:creationId xmlns:a16="http://schemas.microsoft.com/office/drawing/2014/main" id="{32877FE0-8072-C74D-99B4-DE56F620FF4E}"/>
              </a:ext>
            </a:extLst>
          </p:cNvPr>
          <p:cNvGraphicFramePr>
            <a:graphicFrameLocks noGrp="1"/>
          </p:cNvGraphicFramePr>
          <p:nvPr/>
        </p:nvGraphicFramePr>
        <p:xfrm>
          <a:off x="4350248" y="2338953"/>
          <a:ext cx="5119551" cy="3337560"/>
        </p:xfrm>
        <a:graphic>
          <a:graphicData uri="http://schemas.openxmlformats.org/drawingml/2006/table">
            <a:tbl>
              <a:tblPr firstRow="1" bandRow="1">
                <a:effectLst/>
                <a:tableStyleId>{5C22544A-7EE6-4342-B048-85BDC9FD1C3A}</a:tableStyleId>
              </a:tblPr>
              <a:tblGrid>
                <a:gridCol w="426720">
                  <a:extLst>
                    <a:ext uri="{9D8B030D-6E8A-4147-A177-3AD203B41FA5}">
                      <a16:colId xmlns:a16="http://schemas.microsoft.com/office/drawing/2014/main" val="2301133028"/>
                    </a:ext>
                  </a:extLst>
                </a:gridCol>
                <a:gridCol w="1564277">
                  <a:extLst>
                    <a:ext uri="{9D8B030D-6E8A-4147-A177-3AD203B41FA5}">
                      <a16:colId xmlns:a16="http://schemas.microsoft.com/office/drawing/2014/main" val="1191316978"/>
                    </a:ext>
                  </a:extLst>
                </a:gridCol>
                <a:gridCol w="1564277">
                  <a:extLst>
                    <a:ext uri="{9D8B030D-6E8A-4147-A177-3AD203B41FA5}">
                      <a16:colId xmlns:a16="http://schemas.microsoft.com/office/drawing/2014/main" val="143173927"/>
                    </a:ext>
                  </a:extLst>
                </a:gridCol>
                <a:gridCol w="1564277">
                  <a:extLst>
                    <a:ext uri="{9D8B030D-6E8A-4147-A177-3AD203B41FA5}">
                      <a16:colId xmlns:a16="http://schemas.microsoft.com/office/drawing/2014/main" val="2066334598"/>
                    </a:ext>
                  </a:extLst>
                </a:gridCol>
              </a:tblGrid>
              <a:tr h="370840">
                <a:tc rowSpan="2">
                  <a:txBody>
                    <a:bodyPr/>
                    <a:lstStyle/>
                    <a:p>
                      <a:pPr algn="ctr"/>
                      <a:endParaRPr lang="en-CH" b="0">
                        <a:latin typeface="+mj-lt"/>
                      </a:endParaRP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noFill/>
                  </a:tcPr>
                </a:tc>
                <a:tc rowSpan="2">
                  <a:txBody>
                    <a:bodyPr/>
                    <a:lstStyle/>
                    <a:p>
                      <a:pPr algn="ctr"/>
                      <a:r>
                        <a:rPr lang="en-US" b="0">
                          <a:effectLst/>
                          <a:latin typeface="+mn-lt"/>
                        </a:rPr>
                        <a:t>Scheme</a:t>
                      </a:r>
                      <a:endParaRPr lang="en-CH" b="0">
                        <a:effectLst/>
                        <a:latin typeface="+mn-lt"/>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gridSpan="2">
                  <a:txBody>
                    <a:bodyPr/>
                    <a:lstStyle/>
                    <a:p>
                      <a:pPr algn="ctr"/>
                      <a:r>
                        <a:rPr lang="en-US" b="0">
                          <a:effectLst/>
                          <a:latin typeface="+mn-lt"/>
                        </a:rPr>
                        <a:t>Security level</a:t>
                      </a:r>
                      <a:endParaRPr lang="en-CH" b="0">
                        <a:effectLst/>
                        <a:latin typeface="+mn-lt"/>
                      </a:endParaRP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lang="en-CH" b="0">
                        <a:latin typeface="+mj-lt"/>
                      </a:endParaRPr>
                    </a:p>
                  </a:txBody>
                  <a:tcPr/>
                </a:tc>
                <a:extLst>
                  <a:ext uri="{0D108BD9-81ED-4DB2-BD59-A6C34878D82A}">
                    <a16:rowId xmlns:a16="http://schemas.microsoft.com/office/drawing/2014/main" val="2855852326"/>
                  </a:ext>
                </a:extLst>
              </a:tr>
              <a:tr h="370840">
                <a:tc vMerge="1">
                  <a:txBody>
                    <a:bodyPr/>
                    <a:lstStyle/>
                    <a:p>
                      <a:endParaRPr lang="en-CH"/>
                    </a:p>
                  </a:txBody>
                  <a:tcPr/>
                </a:tc>
                <a:tc vMerge="1">
                  <a:txBody>
                    <a:bodyPr/>
                    <a:lstStyle/>
                    <a:p>
                      <a:endParaRPr/>
                    </a:p>
                  </a:txBody>
                  <a:tcPr>
                    <a:solidFill>
                      <a:schemeClr val="accent1"/>
                    </a:solidFill>
                  </a:tcPr>
                </a:tc>
                <a:tc>
                  <a:txBody>
                    <a:bodyPr/>
                    <a:lstStyle/>
                    <a:p>
                      <a:pPr algn="ctr"/>
                      <a:r>
                        <a:rPr lang="en-US" b="0">
                          <a:solidFill>
                            <a:schemeClr val="bg1"/>
                          </a:solidFill>
                          <a:effectLst/>
                          <a:latin typeface="+mn-lt"/>
                        </a:rPr>
                        <a:t>Pre-quantum</a:t>
                      </a:r>
                      <a:endParaRPr lang="en-CH" b="0">
                        <a:solidFill>
                          <a:schemeClr val="bg1"/>
                        </a:solidFill>
                        <a:effectLst/>
                        <a:latin typeface="+mn-lt"/>
                      </a:endParaRPr>
                    </a:p>
                  </a:txBody>
                  <a:tcP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b="0">
                          <a:solidFill>
                            <a:schemeClr val="bg1"/>
                          </a:solidFill>
                          <a:effectLst/>
                          <a:latin typeface="+mn-lt"/>
                        </a:rPr>
                        <a:t>Post-quantum</a:t>
                      </a:r>
                      <a:endParaRPr lang="en-CH" b="0">
                        <a:solidFill>
                          <a:schemeClr val="bg1"/>
                        </a:solidFill>
                        <a:effectLst/>
                        <a:latin typeface="+mn-lt"/>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251300717"/>
                  </a:ext>
                </a:extLst>
              </a:tr>
              <a:tr h="370840">
                <a:tc rowSpan="4">
                  <a:txBody>
                    <a:bodyPr/>
                    <a:lstStyle/>
                    <a:p>
                      <a:pPr algn="ctr"/>
                      <a:r>
                        <a:rPr lang="en-US" sz="1600">
                          <a:solidFill>
                            <a:schemeClr val="bg1"/>
                          </a:solidFill>
                          <a:effectLst/>
                        </a:rPr>
                        <a:t>Symmetric</a:t>
                      </a:r>
                      <a:endParaRPr lang="en-CH">
                        <a:solidFill>
                          <a:schemeClr val="bg1"/>
                        </a:solidFill>
                        <a:effectLst/>
                      </a:endParaRPr>
                    </a:p>
                  </a:txBody>
                  <a:tcPr vert="vert27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gn="ctr"/>
                      <a:r>
                        <a:rPr lang="en-US"/>
                        <a:t>AES-128</a:t>
                      </a:r>
                      <a:endParaRPr lang="en-CH"/>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lumMod val="60000"/>
                        <a:lumOff val="40000"/>
                      </a:schemeClr>
                    </a:solidFill>
                  </a:tcPr>
                </a:tc>
                <a:tc>
                  <a:txBody>
                    <a:bodyPr/>
                    <a:lstStyle/>
                    <a:p>
                      <a:pPr algn="ctr"/>
                      <a:r>
                        <a:rPr lang="en-US"/>
                        <a:t>128</a:t>
                      </a:r>
                      <a:endParaRPr lang="en-CH"/>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algn="ctr"/>
                      <a:r>
                        <a:rPr lang="en-US">
                          <a:solidFill>
                            <a:srgbClr val="FF0000"/>
                          </a:solidFill>
                        </a:rPr>
                        <a:t>64</a:t>
                      </a:r>
                      <a:endParaRPr lang="en-CH">
                        <a:solidFill>
                          <a:srgbClr val="FF0000"/>
                        </a:solidFill>
                      </a:endParaRPr>
                    </a:p>
                  </a:txBody>
                  <a:tcP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80859710"/>
                  </a:ext>
                </a:extLst>
              </a:tr>
              <a:tr h="370840">
                <a:tc vMerge="1">
                  <a:txBody>
                    <a:bodyPr/>
                    <a:lstStyle/>
                    <a:p>
                      <a:pPr algn="ctr"/>
                      <a:endParaRPr lang="en-CH"/>
                    </a:p>
                  </a:txBody>
                  <a:tcPr>
                    <a:solidFill>
                      <a:schemeClr val="accent1">
                        <a:lumMod val="20000"/>
                        <a:lumOff val="80000"/>
                      </a:schemeClr>
                    </a:solidFill>
                  </a:tcPr>
                </a:tc>
                <a:tc>
                  <a:txBody>
                    <a:bodyPr/>
                    <a:lstStyle/>
                    <a:p>
                      <a:pPr algn="ctr"/>
                      <a:r>
                        <a:rPr lang="en-US"/>
                        <a:t>AES-256</a:t>
                      </a:r>
                      <a:endParaRPr lang="en-CH"/>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20000"/>
                        <a:lumOff val="80000"/>
                      </a:schemeClr>
                    </a:solidFill>
                  </a:tcPr>
                </a:tc>
                <a:tc>
                  <a:txBody>
                    <a:bodyPr/>
                    <a:lstStyle/>
                    <a:p>
                      <a:pPr algn="ctr"/>
                      <a:r>
                        <a:rPr lang="en-US"/>
                        <a:t>256</a:t>
                      </a:r>
                      <a:endParaRPr lang="en-CH"/>
                    </a:p>
                  </a:txBody>
                  <a:tcPr>
                    <a:lnL w="38100" cap="flat" cmpd="sng" algn="ctr">
                      <a:solidFill>
                        <a:schemeClr val="bg1"/>
                      </a:solidFill>
                      <a:prstDash val="solid"/>
                      <a:round/>
                      <a:headEnd type="none" w="med" len="med"/>
                      <a:tailEnd type="none" w="med" len="med"/>
                    </a:lnL>
                  </a:tcPr>
                </a:tc>
                <a:tc>
                  <a:txBody>
                    <a:bodyPr/>
                    <a:lstStyle/>
                    <a:p>
                      <a:pPr algn="ctr"/>
                      <a:r>
                        <a:rPr lang="en-US"/>
                        <a:t>128</a:t>
                      </a:r>
                      <a:endParaRPr lang="en-CH"/>
                    </a:p>
                  </a:txBody>
                  <a:tcPr/>
                </a:tc>
                <a:extLst>
                  <a:ext uri="{0D108BD9-81ED-4DB2-BD59-A6C34878D82A}">
                    <a16:rowId xmlns:a16="http://schemas.microsoft.com/office/drawing/2014/main" val="1112991887"/>
                  </a:ext>
                </a:extLst>
              </a:tr>
              <a:tr h="370840">
                <a:tc vMerge="1">
                  <a:txBody>
                    <a:bodyPr/>
                    <a:lstStyle/>
                    <a:p>
                      <a:pPr algn="ctr"/>
                      <a:endParaRPr lang="en-CH"/>
                    </a:p>
                  </a:txBody>
                  <a:tcPr>
                    <a:solidFill>
                      <a:schemeClr val="accent2">
                        <a:lumMod val="60000"/>
                        <a:lumOff val="40000"/>
                      </a:schemeClr>
                    </a:solidFill>
                  </a:tcPr>
                </a:tc>
                <a:tc>
                  <a:txBody>
                    <a:bodyPr/>
                    <a:lstStyle/>
                    <a:p>
                      <a:pPr algn="ctr"/>
                      <a:r>
                        <a:rPr lang="en-US"/>
                        <a:t>SHA2-256</a:t>
                      </a:r>
                      <a:endParaRPr lang="en-CH"/>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lumMod val="60000"/>
                        <a:lumOff val="40000"/>
                      </a:schemeClr>
                    </a:solidFill>
                  </a:tcPr>
                </a:tc>
                <a:tc>
                  <a:txBody>
                    <a:bodyPr/>
                    <a:lstStyle/>
                    <a:p>
                      <a:pPr algn="ctr"/>
                      <a:r>
                        <a:rPr lang="en-US"/>
                        <a:t>256</a:t>
                      </a:r>
                      <a:endParaRPr lang="en-CH"/>
                    </a:p>
                  </a:txBody>
                  <a:tcPr>
                    <a:lnL w="38100" cap="flat" cmpd="sng" algn="ctr">
                      <a:solidFill>
                        <a:schemeClr val="bg1"/>
                      </a:solidFill>
                      <a:prstDash val="solid"/>
                      <a:round/>
                      <a:headEnd type="none" w="med" len="med"/>
                      <a:tailEnd type="none" w="med" len="med"/>
                    </a:lnL>
                  </a:tcPr>
                </a:tc>
                <a:tc>
                  <a:txBody>
                    <a:bodyPr/>
                    <a:lstStyle/>
                    <a:p>
                      <a:pPr algn="ctr"/>
                      <a:r>
                        <a:rPr lang="en-US"/>
                        <a:t>128</a:t>
                      </a:r>
                      <a:endParaRPr lang="en-CH"/>
                    </a:p>
                  </a:txBody>
                  <a:tcPr/>
                </a:tc>
                <a:extLst>
                  <a:ext uri="{0D108BD9-81ED-4DB2-BD59-A6C34878D82A}">
                    <a16:rowId xmlns:a16="http://schemas.microsoft.com/office/drawing/2014/main" val="2454688549"/>
                  </a:ext>
                </a:extLst>
              </a:tr>
              <a:tr h="370840">
                <a:tc vMerge="1">
                  <a:txBody>
                    <a:bodyPr/>
                    <a:lstStyle/>
                    <a:p>
                      <a:pPr algn="ctr"/>
                      <a:endParaRPr lang="en-CH"/>
                    </a:p>
                  </a:txBody>
                  <a:tcPr>
                    <a:solidFill>
                      <a:schemeClr val="accent1">
                        <a:lumMod val="20000"/>
                        <a:lumOff val="80000"/>
                      </a:schemeClr>
                    </a:solidFill>
                  </a:tcPr>
                </a:tc>
                <a:tc>
                  <a:txBody>
                    <a:bodyPr/>
                    <a:lstStyle/>
                    <a:p>
                      <a:pPr algn="ctr"/>
                      <a:r>
                        <a:rPr lang="en-US" sz="1800" b="0" i="0" kern="1200">
                          <a:solidFill>
                            <a:schemeClr val="dk1"/>
                          </a:solidFill>
                          <a:effectLst/>
                          <a:latin typeface="+mn-lt"/>
                          <a:ea typeface="+mn-ea"/>
                          <a:cs typeface="+mn-cs"/>
                        </a:rPr>
                        <a:t>SHA3-256</a:t>
                      </a:r>
                      <a:endParaRPr lang="en-CH"/>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a:t>256</a:t>
                      </a:r>
                      <a:endParaRPr lang="en-CH"/>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c>
                  <a:txBody>
                    <a:bodyPr/>
                    <a:lstStyle/>
                    <a:p>
                      <a:pPr algn="ctr"/>
                      <a:r>
                        <a:rPr lang="en-US"/>
                        <a:t>128</a:t>
                      </a:r>
                      <a:endParaRPr lang="en-CH"/>
                    </a:p>
                  </a:txBody>
                  <a:tcP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1985893"/>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effectLst/>
                        </a:rPr>
                        <a:t>Asymmetric</a:t>
                      </a:r>
                      <a:endParaRPr lang="en-CH">
                        <a:solidFill>
                          <a:schemeClr val="bg1"/>
                        </a:solidFill>
                        <a:effectLst/>
                      </a:endParaRPr>
                    </a:p>
                  </a:txBody>
                  <a:tcPr vert="vert270"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(EC)DH-3072</a:t>
                      </a:r>
                      <a:endParaRPr lang="en-CH"/>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2">
                        <a:lumMod val="60000"/>
                        <a:lumOff val="40000"/>
                      </a:schemeClr>
                    </a:solidFill>
                  </a:tcPr>
                </a:tc>
                <a:tc>
                  <a:txBody>
                    <a:bodyPr/>
                    <a:lstStyle/>
                    <a:p>
                      <a:pPr algn="ctr"/>
                      <a:r>
                        <a:rPr lang="en-US"/>
                        <a:t>128</a:t>
                      </a:r>
                      <a:endParaRPr lang="en-CH"/>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algn="ctr"/>
                      <a:r>
                        <a:rPr lang="en-US">
                          <a:solidFill>
                            <a:srgbClr val="FF0000"/>
                          </a:solidFill>
                        </a:rPr>
                        <a:t>Broken</a:t>
                      </a:r>
                      <a:endParaRPr lang="en-CH">
                        <a:solidFill>
                          <a:srgbClr val="FF0000"/>
                        </a:solidFill>
                      </a:endParaRPr>
                    </a:p>
                  </a:txBody>
                  <a:tcP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585440983"/>
                  </a:ext>
                </a:extLst>
              </a:tr>
              <a:tr h="370840">
                <a:tc vMerge="1">
                  <a:txBody>
                    <a:bodyPr/>
                    <a:lstStyle/>
                    <a:p>
                      <a:pPr algn="ctr"/>
                      <a:endParaRPr lang="en-CH"/>
                    </a:p>
                  </a:txBody>
                  <a:tcPr>
                    <a:solidFill>
                      <a:schemeClr val="accent1">
                        <a:lumMod val="20000"/>
                        <a:lumOff val="80000"/>
                      </a:schemeClr>
                    </a:solidFill>
                  </a:tcPr>
                </a:tc>
                <a:tc>
                  <a:txBody>
                    <a:bodyPr/>
                    <a:lstStyle/>
                    <a:p>
                      <a:pPr algn="ctr"/>
                      <a:r>
                        <a:rPr lang="en-US"/>
                        <a:t>(EC)DSA-3072</a:t>
                      </a:r>
                      <a:endParaRPr lang="en-CH"/>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1">
                        <a:lumMod val="20000"/>
                        <a:lumOff val="80000"/>
                      </a:schemeClr>
                    </a:solidFill>
                  </a:tcPr>
                </a:tc>
                <a:tc>
                  <a:txBody>
                    <a:bodyPr/>
                    <a:lstStyle/>
                    <a:p>
                      <a:pPr algn="ctr"/>
                      <a:r>
                        <a:rPr lang="en-US"/>
                        <a:t>128</a:t>
                      </a:r>
                      <a:endParaRPr lang="en-CH"/>
                    </a:p>
                  </a:txBody>
                  <a:tcPr>
                    <a:lnL w="38100" cap="flat" cmpd="sng" algn="ctr">
                      <a:solidFill>
                        <a:schemeClr val="bg1"/>
                      </a:solidFill>
                      <a:prstDash val="solid"/>
                      <a:round/>
                      <a:headEnd type="none" w="med" len="med"/>
                      <a:tailEnd type="none" w="med" len="med"/>
                    </a:lnL>
                  </a:tcPr>
                </a:tc>
                <a:tc>
                  <a:txBody>
                    <a:bodyPr/>
                    <a:lstStyle/>
                    <a:p>
                      <a:pPr algn="ctr"/>
                      <a:r>
                        <a:rPr lang="en-US">
                          <a:solidFill>
                            <a:srgbClr val="FF0000"/>
                          </a:solidFill>
                        </a:rPr>
                        <a:t>Broken</a:t>
                      </a:r>
                      <a:endParaRPr lang="en-CH">
                        <a:solidFill>
                          <a:srgbClr val="FF0000"/>
                        </a:solidFill>
                      </a:endParaRPr>
                    </a:p>
                  </a:txBody>
                  <a:tcPr/>
                </a:tc>
                <a:extLst>
                  <a:ext uri="{0D108BD9-81ED-4DB2-BD59-A6C34878D82A}">
                    <a16:rowId xmlns:a16="http://schemas.microsoft.com/office/drawing/2014/main" val="1698956805"/>
                  </a:ext>
                </a:extLst>
              </a:tr>
              <a:tr h="370840">
                <a:tc vMerge="1">
                  <a:txBody>
                    <a:bodyPr/>
                    <a:lstStyle/>
                    <a:p>
                      <a:pPr algn="ctr"/>
                      <a:endParaRPr lang="en-CH"/>
                    </a:p>
                  </a:txBody>
                  <a:tcPr>
                    <a:solidFill>
                      <a:schemeClr val="accent2">
                        <a:lumMod val="60000"/>
                        <a:lumOff val="40000"/>
                      </a:schemeClr>
                    </a:solidFill>
                  </a:tcPr>
                </a:tc>
                <a:tc>
                  <a:txBody>
                    <a:bodyPr/>
                    <a:lstStyle/>
                    <a:p>
                      <a:pPr algn="ctr"/>
                      <a:r>
                        <a:rPr lang="en-US"/>
                        <a:t>RSA-3072</a:t>
                      </a:r>
                      <a:endParaRPr lang="en-CH"/>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lumMod val="60000"/>
                        <a:lumOff val="40000"/>
                      </a:schemeClr>
                    </a:solidFill>
                  </a:tcPr>
                </a:tc>
                <a:tc>
                  <a:txBody>
                    <a:bodyPr/>
                    <a:lstStyle/>
                    <a:p>
                      <a:pPr algn="ctr"/>
                      <a:r>
                        <a:rPr lang="en-US"/>
                        <a:t>128</a:t>
                      </a:r>
                      <a:endParaRPr lang="en-CH"/>
                    </a:p>
                  </a:txBody>
                  <a:tcPr>
                    <a:lnL w="38100" cap="flat" cmpd="sng" algn="ctr">
                      <a:solidFill>
                        <a:schemeClr val="bg1"/>
                      </a:solidFill>
                      <a:prstDash val="solid"/>
                      <a:round/>
                      <a:headEnd type="none" w="med" len="med"/>
                      <a:tailEnd type="none" w="med" len="med"/>
                    </a:lnL>
                  </a:tcPr>
                </a:tc>
                <a:tc>
                  <a:txBody>
                    <a:bodyPr/>
                    <a:lstStyle/>
                    <a:p>
                      <a:pPr algn="ctr"/>
                      <a:r>
                        <a:rPr lang="en-US">
                          <a:solidFill>
                            <a:srgbClr val="FF0000"/>
                          </a:solidFill>
                        </a:rPr>
                        <a:t>Broken</a:t>
                      </a:r>
                      <a:endParaRPr lang="en-CH">
                        <a:solidFill>
                          <a:srgbClr val="FF0000"/>
                        </a:solidFill>
                      </a:endParaRPr>
                    </a:p>
                  </a:txBody>
                  <a:tcPr/>
                </a:tc>
                <a:extLst>
                  <a:ext uri="{0D108BD9-81ED-4DB2-BD59-A6C34878D82A}">
                    <a16:rowId xmlns:a16="http://schemas.microsoft.com/office/drawing/2014/main" val="3671146607"/>
                  </a:ext>
                </a:extLst>
              </a:tr>
            </a:tbl>
          </a:graphicData>
        </a:graphic>
      </p:graphicFrame>
      <p:sp>
        <p:nvSpPr>
          <p:cNvPr id="10" name="Speech Bubble: Rectangle with Corners Rounded 9">
            <a:extLst>
              <a:ext uri="{FF2B5EF4-FFF2-40B4-BE49-F238E27FC236}">
                <a16:creationId xmlns:a16="http://schemas.microsoft.com/office/drawing/2014/main" id="{FA651236-1893-EC03-0F03-26860A679E8F}"/>
              </a:ext>
            </a:extLst>
          </p:cNvPr>
          <p:cNvSpPr/>
          <p:nvPr/>
        </p:nvSpPr>
        <p:spPr bwMode="gray">
          <a:xfrm>
            <a:off x="9950136" y="1707008"/>
            <a:ext cx="1584176" cy="879072"/>
          </a:xfrm>
          <a:prstGeom prst="wedgeRoundRectCallout">
            <a:avLst>
              <a:gd name="adj1" fmla="val -138768"/>
              <a:gd name="adj2" fmla="val 41011"/>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lnSpc>
                <a:spcPct val="120000"/>
              </a:lnSpc>
            </a:pPr>
            <a:r>
              <a:rPr lang="en-US" sz="1400"/>
              <a:t>How many bits need to be brute-forced to break the scheme</a:t>
            </a:r>
            <a:endParaRPr lang="en-CH" sz="1600" spc="20">
              <a:solidFill>
                <a:schemeClr val="bg1"/>
              </a:solidFill>
            </a:endParaRPr>
          </a:p>
        </p:txBody>
      </p:sp>
      <p:grpSp>
        <p:nvGrpSpPr>
          <p:cNvPr id="11" name="Group 10">
            <a:extLst>
              <a:ext uri="{FF2B5EF4-FFF2-40B4-BE49-F238E27FC236}">
                <a16:creationId xmlns:a16="http://schemas.microsoft.com/office/drawing/2014/main" id="{D291C6EE-4C84-D881-67CF-A0772118E4EB}"/>
              </a:ext>
            </a:extLst>
          </p:cNvPr>
          <p:cNvGrpSpPr/>
          <p:nvPr/>
        </p:nvGrpSpPr>
        <p:grpSpPr>
          <a:xfrm>
            <a:off x="9502312" y="3141139"/>
            <a:ext cx="2032000" cy="287861"/>
            <a:chOff x="8688288" y="2852936"/>
            <a:chExt cx="2032000" cy="1326927"/>
          </a:xfrm>
        </p:grpSpPr>
        <p:sp>
          <p:nvSpPr>
            <p:cNvPr id="12" name="Right Brace 11">
              <a:extLst>
                <a:ext uri="{FF2B5EF4-FFF2-40B4-BE49-F238E27FC236}">
                  <a16:creationId xmlns:a16="http://schemas.microsoft.com/office/drawing/2014/main" id="{DBEFF4B4-99E3-C3F5-FE83-18DC3D280A51}"/>
                </a:ext>
              </a:extLst>
            </p:cNvPr>
            <p:cNvSpPr/>
            <p:nvPr/>
          </p:nvSpPr>
          <p:spPr bwMode="gray">
            <a:xfrm>
              <a:off x="8688288" y="2852936"/>
              <a:ext cx="216024" cy="132692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3" name="TextBox 12">
              <a:extLst>
                <a:ext uri="{FF2B5EF4-FFF2-40B4-BE49-F238E27FC236}">
                  <a16:creationId xmlns:a16="http://schemas.microsoft.com/office/drawing/2014/main" id="{B42A9AAC-D8BF-BE18-B167-78144CB910CB}"/>
                </a:ext>
              </a:extLst>
            </p:cNvPr>
            <p:cNvSpPr txBox="1"/>
            <p:nvPr/>
          </p:nvSpPr>
          <p:spPr bwMode="gray">
            <a:xfrm>
              <a:off x="8992096" y="2852936"/>
              <a:ext cx="1728192" cy="807392"/>
            </a:xfrm>
            <a:prstGeom prst="rect">
              <a:avLst/>
            </a:prstGeom>
            <a:noFill/>
          </p:spPr>
          <p:txBody>
            <a:bodyPr wrap="none" lIns="0" tIns="0" rIns="0" bIns="0" rtlCol="0">
              <a:noAutofit/>
            </a:bodyPr>
            <a:lstStyle/>
            <a:p>
              <a:pPr algn="l">
                <a:lnSpc>
                  <a:spcPct val="120000"/>
                </a:lnSpc>
                <a:spcBef>
                  <a:spcPts val="200"/>
                </a:spcBef>
                <a:spcAft>
                  <a:spcPts val="300"/>
                </a:spcAft>
              </a:pPr>
              <a:r>
                <a:rPr lang="en-US" sz="1600" spc="20">
                  <a:solidFill>
                    <a:schemeClr val="accent3"/>
                  </a:solidFill>
                </a:rPr>
                <a:t>Double the key size!</a:t>
              </a:r>
              <a:endParaRPr lang="en-CH" sz="1600" spc="20">
                <a:solidFill>
                  <a:schemeClr val="accent3"/>
                </a:solidFill>
              </a:endParaRPr>
            </a:p>
          </p:txBody>
        </p:sp>
      </p:grpSp>
      <p:grpSp>
        <p:nvGrpSpPr>
          <p:cNvPr id="14" name="Group 13">
            <a:extLst>
              <a:ext uri="{FF2B5EF4-FFF2-40B4-BE49-F238E27FC236}">
                <a16:creationId xmlns:a16="http://schemas.microsoft.com/office/drawing/2014/main" id="{F1CFC37C-A721-C2F8-2285-07DD5A7EF2FB}"/>
              </a:ext>
            </a:extLst>
          </p:cNvPr>
          <p:cNvGrpSpPr/>
          <p:nvPr/>
        </p:nvGrpSpPr>
        <p:grpSpPr>
          <a:xfrm>
            <a:off x="9502312" y="4669277"/>
            <a:ext cx="2032000" cy="936104"/>
            <a:chOff x="8688288" y="4365105"/>
            <a:chExt cx="2032000" cy="936104"/>
          </a:xfrm>
        </p:grpSpPr>
        <p:sp>
          <p:nvSpPr>
            <p:cNvPr id="15" name="Right Brace 14">
              <a:extLst>
                <a:ext uri="{FF2B5EF4-FFF2-40B4-BE49-F238E27FC236}">
                  <a16:creationId xmlns:a16="http://schemas.microsoft.com/office/drawing/2014/main" id="{5B7F881E-9879-B5C3-ACC5-E77FF1613240}"/>
                </a:ext>
              </a:extLst>
            </p:cNvPr>
            <p:cNvSpPr/>
            <p:nvPr/>
          </p:nvSpPr>
          <p:spPr bwMode="gray">
            <a:xfrm>
              <a:off x="8688288" y="4365105"/>
              <a:ext cx="216024" cy="93610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6" name="TextBox 15">
              <a:extLst>
                <a:ext uri="{FF2B5EF4-FFF2-40B4-BE49-F238E27FC236}">
                  <a16:creationId xmlns:a16="http://schemas.microsoft.com/office/drawing/2014/main" id="{527D1382-C465-C0F9-6A4E-9639F60BE674}"/>
                </a:ext>
              </a:extLst>
            </p:cNvPr>
            <p:cNvSpPr txBox="1"/>
            <p:nvPr/>
          </p:nvSpPr>
          <p:spPr bwMode="gray">
            <a:xfrm>
              <a:off x="8992096" y="4689226"/>
              <a:ext cx="1728192" cy="287861"/>
            </a:xfrm>
            <a:prstGeom prst="rect">
              <a:avLst/>
            </a:prstGeom>
            <a:noFill/>
          </p:spPr>
          <p:txBody>
            <a:bodyPr wrap="none" lIns="0" tIns="0" rIns="0" bIns="0" rtlCol="0">
              <a:noAutofit/>
            </a:bodyPr>
            <a:lstStyle/>
            <a:p>
              <a:pPr algn="l">
                <a:lnSpc>
                  <a:spcPct val="120000"/>
                </a:lnSpc>
                <a:spcBef>
                  <a:spcPts val="200"/>
                </a:spcBef>
                <a:spcAft>
                  <a:spcPts val="300"/>
                </a:spcAft>
              </a:pPr>
              <a:r>
                <a:rPr lang="en-US" sz="1600" spc="20">
                  <a:solidFill>
                    <a:srgbClr val="FF0000"/>
                  </a:solidFill>
                </a:rPr>
                <a:t>Find new schemes!</a:t>
              </a:r>
              <a:endParaRPr lang="en-CH" sz="1600" spc="20" err="1">
                <a:solidFill>
                  <a:srgbClr val="FF0000"/>
                </a:solidFill>
              </a:endParaRPr>
            </a:p>
          </p:txBody>
        </p:sp>
      </p:grpSp>
      <p:cxnSp>
        <p:nvCxnSpPr>
          <p:cNvPr id="20" name="Connector: Curved 19">
            <a:extLst>
              <a:ext uri="{FF2B5EF4-FFF2-40B4-BE49-F238E27FC236}">
                <a16:creationId xmlns:a16="http://schemas.microsoft.com/office/drawing/2014/main" id="{B63B1717-1314-62E4-5872-6362878105D0}"/>
              </a:ext>
            </a:extLst>
          </p:cNvPr>
          <p:cNvCxnSpPr>
            <a:cxnSpLocks/>
          </p:cNvCxnSpPr>
          <p:nvPr/>
        </p:nvCxnSpPr>
        <p:spPr bwMode="gray">
          <a:xfrm flipV="1">
            <a:off x="3482716" y="3262509"/>
            <a:ext cx="1418468" cy="1154043"/>
          </a:xfrm>
          <a:prstGeom prst="curvedConnector3">
            <a:avLst/>
          </a:prstGeom>
          <a:ln w="38100" cap="flat" cmpd="sng" algn="ctr">
            <a:solidFill>
              <a:srgbClr val="985B9C">
                <a:alpha val="74118"/>
              </a:srgbClr>
            </a:solidFill>
            <a:prstDash val="sysDot"/>
            <a:round/>
            <a:headEnd type="none" w="med" len="med"/>
            <a:tailEnd type="triangle" w="med" len="med"/>
          </a:ln>
          <a:effectLst/>
        </p:spPr>
        <p:style>
          <a:lnRef idx="0">
            <a:scrgbClr r="0" g="0" b="0"/>
          </a:lnRef>
          <a:fillRef idx="0">
            <a:scrgbClr r="0" g="0" b="0"/>
          </a:fillRef>
          <a:effectRef idx="0">
            <a:scrgbClr r="0" g="0" b="0"/>
          </a:effectRef>
          <a:fontRef idx="minor">
            <a:schemeClr val="tx1"/>
          </a:fontRef>
        </p:style>
      </p:cxnSp>
      <p:cxnSp>
        <p:nvCxnSpPr>
          <p:cNvPr id="25" name="Connector: Curved 24">
            <a:extLst>
              <a:ext uri="{FF2B5EF4-FFF2-40B4-BE49-F238E27FC236}">
                <a16:creationId xmlns:a16="http://schemas.microsoft.com/office/drawing/2014/main" id="{A6436B7E-5168-D111-FA8E-BEAF28ACAF10}"/>
              </a:ext>
            </a:extLst>
          </p:cNvPr>
          <p:cNvCxnSpPr>
            <a:cxnSpLocks/>
          </p:cNvCxnSpPr>
          <p:nvPr/>
        </p:nvCxnSpPr>
        <p:spPr bwMode="gray">
          <a:xfrm flipV="1">
            <a:off x="2722201" y="4713654"/>
            <a:ext cx="2178983" cy="279744"/>
          </a:xfrm>
          <a:prstGeom prst="curvedConnector3">
            <a:avLst>
              <a:gd name="adj1" fmla="val 902"/>
            </a:avLst>
          </a:prstGeom>
          <a:ln w="38100" cap="flat" cmpd="sng" algn="ctr">
            <a:solidFill>
              <a:srgbClr val="985B9C">
                <a:alpha val="74118"/>
              </a:srgbClr>
            </a:solidFill>
            <a:prstDash val="sysDot"/>
            <a:round/>
            <a:headEnd type="none" w="med" len="med"/>
            <a:tailEnd type="triangle" w="med" len="med"/>
          </a:ln>
          <a:effectLst/>
        </p:spPr>
        <p:style>
          <a:lnRef idx="0">
            <a:scrgbClr r="0" g="0" b="0"/>
          </a:lnRef>
          <a:fillRef idx="0">
            <a:scrgbClr r="0" g="0" b="0"/>
          </a:fillRef>
          <a:effectRef idx="0">
            <a:scrgbClr r="0" g="0" b="0"/>
          </a:effectRef>
          <a:fontRef idx="minor">
            <a:schemeClr val="tx1"/>
          </a:fontRef>
        </p:style>
      </p:cxnSp>
      <p:cxnSp>
        <p:nvCxnSpPr>
          <p:cNvPr id="30" name="Connector: Curved 29">
            <a:extLst>
              <a:ext uri="{FF2B5EF4-FFF2-40B4-BE49-F238E27FC236}">
                <a16:creationId xmlns:a16="http://schemas.microsoft.com/office/drawing/2014/main" id="{1175F633-856A-4074-BBF7-DD53C5482864}"/>
              </a:ext>
            </a:extLst>
          </p:cNvPr>
          <p:cNvCxnSpPr>
            <a:cxnSpLocks/>
          </p:cNvCxnSpPr>
          <p:nvPr/>
        </p:nvCxnSpPr>
        <p:spPr bwMode="gray">
          <a:xfrm>
            <a:off x="3779151" y="5099412"/>
            <a:ext cx="1110723" cy="12700"/>
          </a:xfrm>
          <a:prstGeom prst="curvedConnector3">
            <a:avLst/>
          </a:prstGeom>
          <a:ln w="38100" cap="flat" cmpd="sng" algn="ctr">
            <a:solidFill>
              <a:srgbClr val="985B9C">
                <a:alpha val="74118"/>
              </a:srgbClr>
            </a:solidFill>
            <a:prstDash val="sysDot"/>
            <a:round/>
            <a:headEnd type="none" w="med" len="med"/>
            <a:tailEnd type="triangle" w="med" len="med"/>
          </a:ln>
          <a:effectLst/>
        </p:spPr>
        <p:style>
          <a:lnRef idx="0">
            <a:scrgbClr r="0" g="0" b="0"/>
          </a:lnRef>
          <a:fillRef idx="0">
            <a:scrgbClr r="0" g="0" b="0"/>
          </a:fillRef>
          <a:effectRef idx="0">
            <a:scrgbClr r="0" g="0" b="0"/>
          </a:effectRef>
          <a:fontRef idx="minor">
            <a:schemeClr val="tx1"/>
          </a:fontRef>
        </p:style>
      </p:cxnSp>
      <p:cxnSp>
        <p:nvCxnSpPr>
          <p:cNvPr id="33" name="Connector: Curved 32">
            <a:extLst>
              <a:ext uri="{FF2B5EF4-FFF2-40B4-BE49-F238E27FC236}">
                <a16:creationId xmlns:a16="http://schemas.microsoft.com/office/drawing/2014/main" id="{2F37F193-72FE-474A-929F-F2ECC36FED99}"/>
              </a:ext>
            </a:extLst>
          </p:cNvPr>
          <p:cNvCxnSpPr>
            <a:cxnSpLocks/>
          </p:cNvCxnSpPr>
          <p:nvPr/>
        </p:nvCxnSpPr>
        <p:spPr bwMode="gray">
          <a:xfrm>
            <a:off x="3833823" y="5112112"/>
            <a:ext cx="1056051" cy="374625"/>
          </a:xfrm>
          <a:prstGeom prst="curvedConnector3">
            <a:avLst/>
          </a:prstGeom>
          <a:ln w="38100" cap="flat" cmpd="sng" algn="ctr">
            <a:solidFill>
              <a:srgbClr val="985B9C">
                <a:alpha val="74118"/>
              </a:srgbClr>
            </a:solidFill>
            <a:prstDash val="sysDot"/>
            <a:round/>
            <a:headEnd type="none" w="med" len="med"/>
            <a:tailEnd type="triangle" w="med" len="med"/>
          </a:ln>
          <a:effec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604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HAPETYPE" val="Copyright"/>
</p:tagLst>
</file>

<file path=ppt/tags/tag10.xml><?xml version="1.0" encoding="utf-8"?>
<p:tagLst xmlns:a="http://schemas.openxmlformats.org/drawingml/2006/main" xmlns:r="http://schemas.openxmlformats.org/officeDocument/2006/relationships" xmlns:p="http://schemas.openxmlformats.org/presentationml/2006/main">
  <p:tag name="SHAPETYPE" val="Date"/>
</p:tagLst>
</file>

<file path=ppt/tags/tag11.xml><?xml version="1.0" encoding="utf-8"?>
<p:tagLst xmlns:a="http://schemas.openxmlformats.org/drawingml/2006/main" xmlns:r="http://schemas.openxmlformats.org/officeDocument/2006/relationships" xmlns:p="http://schemas.openxmlformats.org/presentationml/2006/main">
  <p:tag name="CONTAINEDIMAGEPATH" val="C:\Users\bisp\AppData\Local\Templafy\AddIns\PowerPointVsto\fb17fb0b-c35f-47ba-9a50-8a511f5e3cac.jpeg"/>
</p:tagLst>
</file>

<file path=ppt/tags/tag1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SHAPETYPE" val="Date"/>
</p:tagLst>
</file>

<file path=ppt/tags/tag2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SHAPETYPE" val="Date"/>
</p:tagLst>
</file>

<file path=ppt/tags/tag3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xml><?xml version="1.0" encoding="utf-8"?>
<p:tagLst xmlns:a="http://schemas.openxmlformats.org/drawingml/2006/main" xmlns:r="http://schemas.openxmlformats.org/officeDocument/2006/relationships" xmlns:p="http://schemas.openxmlformats.org/presentationml/2006/main">
  <p:tag name="SHAPETYPE" val="Copyright"/>
</p:tagLst>
</file>

<file path=ppt/tags/tag4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xml><?xml version="1.0" encoding="utf-8"?>
<p:tagLst xmlns:a="http://schemas.openxmlformats.org/drawingml/2006/main" xmlns:r="http://schemas.openxmlformats.org/officeDocument/2006/relationships" xmlns:p="http://schemas.openxmlformats.org/presentationml/2006/main">
  <p:tag name="SHAPETYPE" val="Date"/>
</p:tagLst>
</file>

<file path=ppt/tags/tag5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eguJiJty49qPn7eWZrpqow"/>
</p:tagLst>
</file>

<file path=ppt/tags/tag6.xml><?xml version="1.0" encoding="utf-8"?>
<p:tagLst xmlns:a="http://schemas.openxmlformats.org/drawingml/2006/main" xmlns:r="http://schemas.openxmlformats.org/officeDocument/2006/relationships" xmlns:p="http://schemas.openxmlformats.org/presentationml/2006/main">
  <p:tag name="SHAPETYPE" val="Copyright"/>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eguJiJty49qPn7eWZrpqow"/>
</p:tagLst>
</file>

<file path=ppt/tags/tag7.xml><?xml version="1.0" encoding="utf-8"?>
<p:tagLst xmlns:a="http://schemas.openxmlformats.org/drawingml/2006/main" xmlns:r="http://schemas.openxmlformats.org/officeDocument/2006/relationships" xmlns:p="http://schemas.openxmlformats.org/presentationml/2006/main">
  <p:tag name="SHAPETYPE" val="Date"/>
</p:tagLst>
</file>

<file path=ppt/tags/tag8.xml><?xml version="1.0" encoding="utf-8"?>
<p:tagLst xmlns:a="http://schemas.openxmlformats.org/drawingml/2006/main" xmlns:r="http://schemas.openxmlformats.org/officeDocument/2006/relationships" xmlns:p="http://schemas.openxmlformats.org/presentationml/2006/main">
  <p:tag name="SHAPETYPE" val="Copyright"/>
</p:tagLst>
</file>

<file path=ppt/tags/tag9.xml><?xml version="1.0" encoding="utf-8"?>
<p:tagLst xmlns:a="http://schemas.openxmlformats.org/drawingml/2006/main" xmlns:r="http://schemas.openxmlformats.org/officeDocument/2006/relationships" xmlns:p="http://schemas.openxmlformats.org/presentationml/2006/main">
  <p:tag name="SHAPETYPE" val="Date"/>
</p:tagLst>
</file>

<file path=ppt/theme/theme1.xml><?xml version="1.0" encoding="utf-8"?>
<a:theme xmlns:a="http://schemas.openxmlformats.org/drawingml/2006/main" name="Zühlke Engineering">
  <a:themeElements>
    <a:clrScheme name="Zühlke final">
      <a:dk1>
        <a:srgbClr val="4D4D4D"/>
      </a:dk1>
      <a:lt1>
        <a:sysClr val="window" lastClr="FFFFFF"/>
      </a:lt1>
      <a:dk2>
        <a:srgbClr val="985B9C"/>
      </a:dk2>
      <a:lt2>
        <a:srgbClr val="666666"/>
      </a:lt2>
      <a:accent1>
        <a:srgbClr val="0099CC"/>
      </a:accent1>
      <a:accent2>
        <a:srgbClr val="66CCFF"/>
      </a:accent2>
      <a:accent3>
        <a:srgbClr val="00CC66"/>
      </a:accent3>
      <a:accent4>
        <a:srgbClr val="CCCCCC"/>
      </a:accent4>
      <a:accent5>
        <a:srgbClr val="8C8C8C"/>
      </a:accent5>
      <a:accent6>
        <a:srgbClr val="CCFF00"/>
      </a:accent6>
      <a:hlink>
        <a:srgbClr val="985B9C"/>
      </a:hlink>
      <a:folHlink>
        <a:srgbClr val="4D4D4D"/>
      </a:folHlink>
    </a:clrScheme>
    <a:fontScheme name="Zuehlke TTF">
      <a:majorFont>
        <a:latin typeface="AA Zuehlke Medium"/>
        <a:ea typeface=""/>
        <a:cs typeface=""/>
      </a:majorFont>
      <a:minorFont>
        <a:latin typeface="AA Zuehlk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1"/>
        </a:solidFill>
        <a:ln w="6350">
          <a:noFill/>
        </a:ln>
      </a:spPr>
      <a:bodyPr lIns="0" tIns="0" rIns="0" bIns="0" rtlCol="0" anchor="ctr"/>
      <a:lstStyle>
        <a:defPPr algn="ctr">
          <a:lnSpc>
            <a:spcPct val="120000"/>
          </a:lnSpc>
          <a:defRPr sz="1600" spc="2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2">
              <a:alpha val="50000"/>
            </a:schemeClr>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16000" indent="-216000" algn="l">
          <a:lnSpc>
            <a:spcPct val="120000"/>
          </a:lnSpc>
          <a:spcBef>
            <a:spcPts val="200"/>
          </a:spcBef>
          <a:spcAft>
            <a:spcPts val="300"/>
          </a:spcAft>
          <a:buFont typeface="Wingdings 2" panose="05020102010507070707" pitchFamily="18" charset="2"/>
          <a:buChar char="¡"/>
          <a:defRPr sz="1600" spc="20" dirty="0" err="1" smtClean="0"/>
        </a:defPPr>
      </a:lstStyle>
    </a:txDef>
  </a:objectDefaults>
  <a:extraClrSchemeLst/>
  <a:custClrLst>
    <a:custClr name="Purple 100">
      <a:srgbClr val="985B9C"/>
    </a:custClr>
    <a:custClr name="Blue 100">
      <a:srgbClr val="0099CC"/>
    </a:custClr>
    <a:custClr name="Bright Blue 100">
      <a:srgbClr val="66CCFF"/>
    </a:custClr>
    <a:custClr name="Green 100">
      <a:srgbClr val="00CC66"/>
    </a:custClr>
    <a:custClr name="Bright Green 100">
      <a:srgbClr val="CCFF00"/>
    </a:custClr>
    <a:custClr name="Light Gray 100">
      <a:srgbClr val="CCCCCC"/>
    </a:custClr>
    <a:custClr name="Dark Gray 100">
      <a:srgbClr val="666666"/>
    </a:custClr>
    <a:custClr name="empty">
      <a:srgbClr val="FFFFFF"/>
    </a:custClr>
    <a:custClr name="empty">
      <a:srgbClr val="FFFFFF"/>
    </a:custClr>
    <a:custClr name="Orange 100">
      <a:srgbClr val="FF9900"/>
    </a:custClr>
    <a:custClr name="Purple 75">
      <a:srgbClr val="B284B5"/>
    </a:custClr>
    <a:custClr name="Blue 75">
      <a:srgbClr val="40B3D9"/>
    </a:custClr>
    <a:custClr name="Bright Blue 75">
      <a:srgbClr val="8CD9FF"/>
    </a:custClr>
    <a:custClr name="Green 75">
      <a:srgbClr val="40D98C"/>
    </a:custClr>
    <a:custClr name="Bright Green 75">
      <a:srgbClr val="D9FF40"/>
    </a:custClr>
    <a:custClr name="Light Gray 75">
      <a:srgbClr val="D9D9D9"/>
    </a:custClr>
    <a:custClr name="Dark Gray 75">
      <a:srgbClr val="8C8C8C"/>
    </a:custClr>
    <a:custClr name="empty">
      <a:srgbClr val="FFFFFF"/>
    </a:custClr>
    <a:custClr name="empty">
      <a:srgbClr val="FFFFFF"/>
    </a:custClr>
    <a:custClr name="Orange 75">
      <a:srgbClr val="FFB340"/>
    </a:custClr>
    <a:custClr name="Purple 50">
      <a:srgbClr val="CBADCD"/>
    </a:custClr>
    <a:custClr name="Blue 50">
      <a:srgbClr val="80CCE5"/>
    </a:custClr>
    <a:custClr name="Bright Blue 50">
      <a:srgbClr val="B2E5FF"/>
    </a:custClr>
    <a:custClr name="Green 50">
      <a:srgbClr val="80E5B2"/>
    </a:custClr>
    <a:custClr name="Bright Green 50">
      <a:srgbClr val="E5FF80"/>
    </a:custClr>
    <a:custClr name="Light Gray 50">
      <a:srgbClr val="E5E5E5"/>
    </a:custClr>
    <a:custClr name="Dark Gray 50">
      <a:srgbClr val="B2B2B2"/>
    </a:custClr>
    <a:custClr name="empty">
      <a:srgbClr val="FFFFFF"/>
    </a:custClr>
    <a:custClr name="empty">
      <a:srgbClr val="FFFFFF"/>
    </a:custClr>
    <a:custClr name="Orange 50">
      <a:srgbClr val="FFCC80"/>
    </a:custClr>
    <a:custClr name="Purple 25">
      <a:srgbClr val="E5D6E6"/>
    </a:custClr>
    <a:custClr name="Blue 25">
      <a:srgbClr val="BFE5F2"/>
    </a:custClr>
    <a:custClr name="Bright Blue 25">
      <a:srgbClr val="D9F2FF"/>
    </a:custClr>
    <a:custClr name="Green 25">
      <a:srgbClr val="BFF2D9"/>
    </a:custClr>
    <a:custClr name="Bright Green 25">
      <a:srgbClr val="F2FFBF"/>
    </a:custClr>
    <a:custClr name="Light Gray 25">
      <a:srgbClr val="F2F2F2"/>
    </a:custClr>
    <a:custClr name="Dark Gray 25">
      <a:srgbClr val="D9D9D9"/>
    </a:custClr>
    <a:custClr name="empty">
      <a:srgbClr val="FFFFFF"/>
    </a:custClr>
    <a:custClr name="empty">
      <a:srgbClr val="FFFFFF"/>
    </a:custClr>
    <a:custClr name="Orange 25">
      <a:srgbClr val="FFE5BF"/>
    </a:custClr>
  </a:custClrLst>
  <a:extLst>
    <a:ext uri="{05A4C25C-085E-4340-85A3-A5531E510DB2}">
      <thm15:themeFamily xmlns:thm15="http://schemas.microsoft.com/office/thememl/2012/main" name="K16_Zuehlke_Master_DE_20220503-VIML0374.potx" id="{3A227FDB-4CFA-47FF-B668-4FB7B4F1D6B7}" vid="{18333380-08C3-43D1-B13D-7707F8736D0D}"/>
    </a:ext>
  </a:extLst>
</a:theme>
</file>

<file path=ppt/theme/theme2.xml><?xml version="1.0" encoding="utf-8"?>
<a:theme xmlns:a="http://schemas.openxmlformats.org/drawingml/2006/main" name="Office">
  <a:themeElements>
    <a:clrScheme name="Zühlke final">
      <a:dk1>
        <a:srgbClr val="4D4D4D"/>
      </a:dk1>
      <a:lt1>
        <a:sysClr val="window" lastClr="FFFFFF"/>
      </a:lt1>
      <a:dk2>
        <a:srgbClr val="985B9C"/>
      </a:dk2>
      <a:lt2>
        <a:srgbClr val="666666"/>
      </a:lt2>
      <a:accent1>
        <a:srgbClr val="0099CC"/>
      </a:accent1>
      <a:accent2>
        <a:srgbClr val="66CCFF"/>
      </a:accent2>
      <a:accent3>
        <a:srgbClr val="00CC66"/>
      </a:accent3>
      <a:accent4>
        <a:srgbClr val="CCCCCC"/>
      </a:accent4>
      <a:accent5>
        <a:srgbClr val="8C8C8C"/>
      </a:accent5>
      <a:accent6>
        <a:srgbClr val="CCFF00"/>
      </a:accent6>
      <a:hlink>
        <a:srgbClr val="985B9C"/>
      </a:hlink>
      <a:folHlink>
        <a:srgbClr val="4D4D4D"/>
      </a:folHlink>
    </a:clrScheme>
    <a:fontScheme name="Zuehlke final">
      <a:majorFont>
        <a:latin typeface="AA Zuehlke Med OTPS"/>
        <a:ea typeface=""/>
        <a:cs typeface=""/>
      </a:majorFont>
      <a:minorFont>
        <a:latin typeface="AA Zuehlke OTP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Zühlke final">
      <a:dk1>
        <a:srgbClr val="4D4D4D"/>
      </a:dk1>
      <a:lt1>
        <a:sysClr val="window" lastClr="FFFFFF"/>
      </a:lt1>
      <a:dk2>
        <a:srgbClr val="985B9C"/>
      </a:dk2>
      <a:lt2>
        <a:srgbClr val="666666"/>
      </a:lt2>
      <a:accent1>
        <a:srgbClr val="0099CC"/>
      </a:accent1>
      <a:accent2>
        <a:srgbClr val="66CCFF"/>
      </a:accent2>
      <a:accent3>
        <a:srgbClr val="00CC66"/>
      </a:accent3>
      <a:accent4>
        <a:srgbClr val="CCCCCC"/>
      </a:accent4>
      <a:accent5>
        <a:srgbClr val="8C8C8C"/>
      </a:accent5>
      <a:accent6>
        <a:srgbClr val="CCFF00"/>
      </a:accent6>
      <a:hlink>
        <a:srgbClr val="985B9C"/>
      </a:hlink>
      <a:folHlink>
        <a:srgbClr val="4D4D4D"/>
      </a:folHlink>
    </a:clrScheme>
    <a:fontScheme name="Zuehlke final">
      <a:majorFont>
        <a:latin typeface="AA Zuehlke Med OTPS"/>
        <a:ea typeface=""/>
        <a:cs typeface=""/>
      </a:majorFont>
      <a:minorFont>
        <a:latin typeface="AA Zuehlke OTP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1225357-3FC9-D748-BECE-E379D7F7D84B}">
  <we:reference id="dde59e03-34da-488c-b36c-b5ec8a8c8892"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3,"isValidatorEnabled":false,"isLocked":false,"elementsMetadata":[],"slideId":"638301104491609119","enableDocumentContentUpdater":false,"version":"2.0"}]]></TemplafySlideTemplateConfiguration>
</file>

<file path=customXml/item10.xml><?xml version="1.0" encoding="utf-8"?>
<TemplafySlideFormConfiguration><![CDATA[{"formFields":[],"formDataEntries":[]}]]></TemplafySlideFormConfiguration>
</file>

<file path=customXml/item11.xml><?xml version="1.0" encoding="utf-8"?>
<TemplafyTemplateConfiguration><![CDATA[{"elementsMetadata":[{"type":"shape","id":"070b43a4-57ef-4641-801d-c7aa7562aa86","elementConfiguration":{"type":"text","disableUpdates":false}},{"type":"shape","id":"db5e500e-9e7e-4b7d-8770-08f1b5cf46fa","elementConfiguration":{"binding":"{{FormatDateTime(Now(),Translate(\"Format_CustomD\",UserProfile.DocumentLanguage.Language.Language),UserProfile.DocumentLanguage.Language.Language)}}","visibility":"","type":"text","disableUpdates":false}},{"type":"shape","id":"05405656-c884-449c-8498-7a7dcbab6cf4","elementConfiguration":{"visibility":"{{IfElse(Equals(Form.Privacy_Information.Name, \"Strictly Confidential\"), VisibilityType.Visible, VisibilityType.Hidden)}}","type":"text","disableUpdates":false}},{"type":"shape","id":"41380c1c-c778-4cae-a65c-daccbf19b7f6","elementConfiguration":{"visibility":"{{IfElse(Equals(Form.Privacy_Information.Name, \"Restricted\"), VisibilityType.Visible, VisibilityType.Hidden)}}","type":"text","disableUpdates":false}},{"type":"shape","id":"177fee9b-1990-4b9f-b9ed-651d75ee02f0","elementConfiguration":{"visibility":"{{IfElse(Equals(Form.Privacy_Information.Name, \"Confidential\"), VisibilityType.Visible, VisibilityType.Hidden)}}","type":"text","disableUpdates":false}},{"type":"shape","id":"f5212f17-5c67-4e3c-967e-09c4fb4e662d","elementConfiguration":{"visibility":"{{IfElse(Equals(Form.Privacy_Information.Name, \"Public\"), VisibilityType.Visible, VisibilityType.Hidden)}}","type":"text","disableUpdates":false}},{"type":"shape","id":"855d98bd-d2df-4815-bd71-3c664dbdfd71","elementConfiguration":{"binding":"{{UserProfile.Name}}","type":"text","disableUpdates":false}},{"type":"shape","id":"6b37be89-c71b-40c7-8548-794cf43e86a8","elementConfiguration":{"visibility":"{{IfElse(Equals(Form.Privacy_Information.Name, \"Strictly Confidential\"), VisibilityType.Visible, VisibilityType.Hidden)}}","type":"text","disableUpdates":false}},{"type":"shape","id":"363ffec3-1681-4a02-802b-21bf0c580d23","elementConfiguration":{"visibility":"{{IfElse(Equals(Form.Privacy_Information.Name, \"Restricted\"), VisibilityType.Visible, VisibilityType.Hidden)}}","type":"text","disableUpdates":false}},{"type":"shape","id":"c56a0cc9-319e-445b-86f8-0c7ab1e7151e","elementConfiguration":{"visibility":"{{IfElse(Equals(Form.Privacy_Information.Name, \"Confidential\"), VisibilityType.Visible, VisibilityType.Hidden)}}","type":"text","disableUpdates":false}},{"type":"shape","id":"6c0a71f6-c045-4870-a944-8176caad8c85","elementConfiguration":{"visibility":"{{IfElse(Equals(Form.Privacy_Information.Name, \"Public\"), VisibilityType.Visible, VisibilityType.Hidden)}}","type":"text","disableUpdates":false}},{"type":"shape","id":"cb646be9-6e45-4c49-99e6-f669592e29a7","elementConfiguration":{"visibility":"{{IfElse(Equals(Form.Privacy_Information.Name, \"Strictly Confidential\"), VisibilityType.Visible, VisibilityType.Hidden)}}","type":"text","disableUpdates":false}},{"type":"shape","id":"0067e9cf-57f5-49b0-9ffb-b3e6ef891943","elementConfiguration":{"visibility":"{{IfElse(Equals(Form.Privacy_Information.Name, \"Restricted\"), VisibilityType.Visible, VisibilityType.Hidden)}}","type":"text","disableUpdates":false}},{"type":"shape","id":"38a00ae8-4b5e-4149-b842-540f9fb46eec","elementConfiguration":{"visibility":"{{IfElse(Equals(Form.Privacy_Information.Name, \"Confidential\"), VisibilityType.Visible, VisibilityType.Hidden)}}","type":"text","disableUpdates":false}},{"type":"shape","id":"39946f95-7977-4470-ae60-21dac8c83e03","elementConfiguration":{"visibility":"{{IfElse(Equals(Form.Privacy_Information.Name, \"Public\"), VisibilityType.Visible, VisibilityType.Hidden)}}","type":"text","disableUpdates":false}},{"type":"shape","id":"e42a136a-4e1f-48af-9f39-118714757862","elementConfiguration":{"type":"text","disableUpdates":false}},{"type":"shape","id":"c644d7ed-12e6-4599-8c9d-d9b69fd24cf9","elementConfiguration":{"binding":"{{FormatDateTime(Now(),Translate(\"Format_CustomD\",UserProfile.DocumentLanguage.Language.Language),UserProfile.DocumentLanguage.Language.Language)}}","visibility":"","type":"text","disableUpdates":false}},{"type":"shape","id":"cb888e54-b9f2-49f0-b541-30e89391232e","elementConfiguration":{"binding":"{{UserProfile.Name}}","type":"text","disableUpdates":false}},{"type":"shape","id":"fb2afbc5-2a86-4405-b6f9-08a669787248","elementConfiguration":{"visibility":"{{IfElse(Equals(Form.Privacy_Information.Name, \"Strictly Confidential\"), VisibilityType.Visible, VisibilityType.Hidden)}}","type":"text","disableUpdates":false}},{"type":"shape","id":"11bda740-3fd3-4261-b689-57909c0d2fad","elementConfiguration":{"visibility":"{{IfElse(Equals(Form.Privacy_Information.Name, \"Restricted\"), VisibilityType.Visible, VisibilityType.Hidden)}}","type":"text","disableUpdates":false}},{"type":"shape","id":"4706040d-68c1-4391-873d-3be343cab94c","elementConfiguration":{"visibility":"{{IfElse(Equals(Form.Privacy_Information.Name, \"Confidential\"), VisibilityType.Visible, VisibilityType.Hidden)}}","type":"text","disableUpdates":false}},{"type":"shape","id":"d7b855a8-cc20-49aa-bf14-79398de955f8","elementConfiguration":{"visibility":"{{IfElse(Equals(Form.Privacy_Information.Name, \"Public\"), VisibilityType.Visible, VisibilityType.Hidden)}}","type":"text","disableUpdates":false}},{"type":"shape","id":"fa0ff6af-654e-4371-b8b7-eac4a6b77be3","elementConfiguration":{"binding":"{{FormatDateTime(Now(),Translate(\"Format_CustomD\",UserProfile.DocumentLanguage.Language.Language),UserProfile.DocumentLanguage.Language.Language)}}","visibility":"","type":"text","disableUpdates":false}},{"type":"shape","id":"6245f858-e5bf-40de-9a27-4bd1b9693813","elementConfiguration":{"binding":"{{UserProfile.Name}}","type":"text","disableUpdates":false}},{"type":"shape","id":"c705a955-d3f8-4b55-a174-f865b995a7af","elementConfiguration":{"type":"text","disableUpdates":false}},{"type":"shape","id":"d34fcdc2-6d19-42d5-8283-1aa03111782a","elementConfiguration":{"binding":"{{FormatDateTime(Now(),Translate(\"Format_CustomD\",UserProfile.DocumentLanguage.Language.Language),UserProfile.DocumentLanguage.Language.Language)}}","visibility":"","type":"text","disableUpdates":false}},{"type":"shape","id":"443f71c5-a14a-480f-a695-042312728c89","elementConfiguration":{"type":"text","disableUpdates":false}},{"type":"shape","id":"b66c1fb5-2ef3-4cdf-abd3-5cf28dd4b41f","elementConfiguration":{"binding":"{{UserProfile.Name}}","type":"text","disableUpdates":false}},{"type":"shape","id":"5e111c24-8e10-41c7-9cc0-cf690ea31c60","elementConfiguration":{"visibility":"{{IfElse(Equals(Form.Privacy_Information.Name, \"Strictly Confidential\"), VisibilityType.Visible, VisibilityType.Hidden)}}","type":"text","disableUpdates":false}},{"type":"shape","id":"738ce6ac-f86b-499c-a6f5-6b7859242daa","elementConfiguration":{"visibility":"{{IfElse(Equals(Form.Privacy_Information.Name, \"Restricted\"), VisibilityType.Visible, VisibilityType.Hidden)}}","type":"text","disableUpdates":false}},{"type":"shape","id":"e5f28779-e5f9-4519-85d5-f0368f8308b6","elementConfiguration":{"visibility":"{{IfElse(Equals(Form.Privacy_Information.Name, \"Confidential\"), VisibilityType.Visible, VisibilityType.Hidden)}}","type":"text","disableUpdates":false}},{"type":"shape","id":"80b88d96-6263-4019-a113-2b47c9d33d55","elementConfiguration":{"visibility":"{{IfElse(Equals(Form.Privacy_Information.Name, \"Public\"), VisibilityType.Visible, VisibilityType.Hidden)}}","type":"text","disableUpdates":false}},{"type":"shape","id":"f497f51e-ed66-4a90-bd91-c956b2bc8542","elementConfiguration":{"binding":"{{FormatDateTime(Now(),Translate(\"Format_CustomD\",UserProfile.DocumentLanguage.Language.Language),UserProfile.DocumentLanguage.Language.Language)}}","visibility":"","type":"text","disableUpdates":false}},{"type":"shape","id":"93c49ff5-9a7f-49ab-9456-35b2d655622e","elementConfiguration":{"visibility":"{{IfElse(Equals(Form.Privacy_Information.Name, \"Strictly Confidential\"), VisibilityType.Visible, VisibilityType.Hidden)}}","type":"text","disableUpdates":false}},{"type":"shape","id":"065369a6-81af-4cdd-905e-a7c13206f0b3","elementConfiguration":{"visibility":"{{IfElse(Equals(Form.Privacy_Information.Name, \"Restricted\"), VisibilityType.Visible, VisibilityType.Hidden)}}","type":"text","disableUpdates":false}},{"type":"shape","id":"b665d2b4-984a-4584-acdd-ce7669fcd88e","elementConfiguration":{"visibility":"{{IfElse(Equals(Form.Privacy_Information.Name, \"Confidential\"), VisibilityType.Visible, VisibilityType.Hidden)}}","type":"text","disableUpdates":false}},{"type":"shape","id":"ec3aecd7-a9d5-481c-957b-30eb569c37b2","elementConfiguration":{"visibility":"{{IfElse(Equals(Form.Privacy_Information.Name, \"Public\"), VisibilityType.Visible, VisibilityType.Hidden)}}","type":"text","disableUpdates":false}},{"type":"shape","id":"23152f24-080d-4915-920e-40aec5c2a350","elementConfiguration":{"type":"text","disableUpdates":false}},{"type":"shape","id":"3270c0b6-4142-4a6e-a333-c636f553d77f","elementConfiguration":{"binding":"{{UserProfile.Name}}","type":"text","disableUpdates":false}},{"type":"shape","id":"2efe9da8-ad4d-4214-b8ce-4559e7c6d5b7","elementConfiguration":{"type":"text","disableUpdates":false}},{"type":"shape","id":"37ab0b11-4cef-447b-b326-615e177ad92c","elementConfiguration":{"binding":"{{FormatDateTime(Now(),Translate(\"Format_CustomD\",UserProfile.DocumentLanguage.Language.Language),UserProfile.DocumentLanguage.Language.Language)}}","visibility":"","type":"text","disableUpdates":false}},{"type":"shape","id":"7392fccb-86cb-4929-ab4d-7a265e2d199e","elementConfiguration":{"binding":"{{UserProfile.Name}}","type":"text","disableUpdates":false}}],"transformationConfigurations":[],"templateName":"Zuehlke Master (English)","templateDescription":"","enableDocumentContentUpdater":true,"version":"2.0"}]]></TemplafyTemplateConfiguration>
</file>

<file path=customXml/item12.xml><?xml version="1.0" encoding="utf-8"?>
<TemplafySlideTemplateConfiguration><![CDATA[{"slideVersion":8,"isValidatorEnabled":false,"isLocked":false,"elementsMetadata":[],"slideId":"638301150323847580","enableDocumentContentUpdater":false,"version":"2.0"}]]></TemplafySlideTemplateConfiguration>
</file>

<file path=customXml/item13.xml><?xml version="1.0" encoding="utf-8"?>
<TemplafySlideTemplateConfiguration><![CDATA[{"slideVersion":8,"isValidatorEnabled":false,"isLocked":false,"elementsMetadata":[],"slideId":"638301150323137166","enableDocumentContentUpdater":false,"version":"2.0"}]]></TemplafySlideTemplateConfiguration>
</file>

<file path=customXml/item14.xml><?xml version="1.0" encoding="utf-8"?>
<TemplafySlideFormConfiguration><![CDATA[{"formFields":[],"formDataEntries":[]}]]></TemplafySlideFormConfiguration>
</file>

<file path=customXml/item15.xml><?xml version="1.0" encoding="utf-8"?>
<p:properties xmlns:p="http://schemas.microsoft.com/office/2006/metadata/properties" xmlns:xsi="http://www.w3.org/2001/XMLSchema-instance" xmlns:pc="http://schemas.microsoft.com/office/infopath/2007/PartnerControls">
  <documentManagement/>
</p:properties>
</file>

<file path=customXml/item16.xml><?xml version="1.0" encoding="utf-8"?>
<TemplafySlideFormConfiguration><![CDATA[{"formFields":[],"formDataEntries":[]}]]></TemplafySlideFormConfiguration>
</file>

<file path=customXml/item17.xml><?xml version="1.0" encoding="utf-8"?>
<TemplafySlideFormConfiguration><![CDATA[{"formFields":[],"formDataEntries":[]}]]></TemplafySlideFormConfiguration>
</file>

<file path=customXml/item18.xml><?xml version="1.0" encoding="utf-8"?>
<TemplafySlideFormConfiguration><![CDATA[{"formFields":[],"formDataEntries":[]}]]></TemplafySlideFormConfiguration>
</file>

<file path=customXml/item19.xml><?xml version="1.0" encoding="utf-8"?>
<TemplafySlideFormConfiguration><![CDATA[{"formFields":[],"formDataEntries":[]}]]></TemplafySlideFormConfiguration>
</file>

<file path=customXml/item2.xml><?xml version="1.0" encoding="utf-8"?>
<TemplafySlideTemplateConfiguration><![CDATA[{"slideVersion":1,"isValidatorEnabled":false,"isLocked":false,"elementsMetadata":[],"slideId":"1052694140140388352","enableDocumentContentUpdater":false,"version":"2.0"}]]></TemplafySlideTemplateConfiguration>
</file>

<file path=customXml/item20.xml><?xml version="1.0" encoding="utf-8"?>
<TemplafySlideTemplateConfiguration><![CDATA[{"slideVersion":5,"isValidatorEnabled":false,"isLocked":false,"elementsMetadata":[],"slideId":"638176872156207500","enableDocumentContentUpdater":false,"version":"2.0"}]]></TemplafySlideTemplateConfiguration>
</file>

<file path=customXml/item21.xml><?xml version="1.0" encoding="utf-8"?>
<TemplafySlideTemplateConfiguration><![CDATA[{"slideVersion":7,"isValidatorEnabled":false,"isLocked":false,"elementsMetadata":[],"slideId":"638301150325652570","enableDocumentContentUpdater":false,"version":"2.0"}]]></TemplafySlideTemplateConfiguration>
</file>

<file path=customXml/item22.xml><?xml version="1.0" encoding="utf-8"?>
<TemplafySlideTemplateConfiguration><![CDATA[{"slideVersion":8,"isValidatorEnabled":false,"isLocked":false,"elementsMetadata":[{"type":"shape","elementConfiguration":{"binding":"{{FormatDateTime(Now(),Translate(\"Format_CustomD\",UserProfile.DocumentLanguage.Language.Language),UserProfile.DocumentLanguage.Language.Language)}}","visibility":"","type":"text","disableUpdates":false}},{"type":"shape","elementConfiguration":{"type":"text","disableUpdates":false}},{"type":"shape","elementConfiguration":{"binding":"{{UserProfile.Name}}","type":"text","disableUpdates":false}}],"slideId":"638301150322670267","enableDocumentContentUpdater":false,"version":"2.0"}]]></TemplafySlideTemplate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TemplateConfiguration><![CDATA[{"slideVersion":8,"isValidatorEnabled":false,"isLocked":false,"elementsMetadata":[{"type":"shape","elementConfiguration":{"binding":"{{UserProfile.Name}}","type":"text","disableUpdates":false}}],"slideId":"638301150324917852","enableDocumentContentUpdater":false,"version":"2.0"}]]></TemplafySlideTemplateConfiguration>
</file>

<file path=customXml/item26.xml><?xml version="1.0" encoding="utf-8"?>
<TemplafySlideTemplateConfiguration><![CDATA[{"slideVersion":8,"isValidatorEnabled":false,"isLocked":false,"elementsMetadata":[],"slideId":"638301150322883725","enableDocumentContentUpdater":false,"version":"2.0"}]]></TemplafySlideTemplateConfiguration>
</file>

<file path=customXml/item27.xml><?xml version="1.0" encoding="utf-8"?>
<ct:contentTypeSchema xmlns:ct="http://schemas.microsoft.com/office/2006/metadata/contentType" xmlns:ma="http://schemas.microsoft.com/office/2006/metadata/properties/metaAttributes" ct:_="" ma:_="" ma:contentTypeName="Document" ma:contentTypeID="0x010100AC6469880675C44DA1B666EB14F4D1E3" ma:contentTypeVersion="4" ma:contentTypeDescription="Create a new document." ma:contentTypeScope="" ma:versionID="3568945c157ccd4e1035259c4783a9b5">
  <xsd:schema xmlns:xsd="http://www.w3.org/2001/XMLSchema" xmlns:xs="http://www.w3.org/2001/XMLSchema" xmlns:p="http://schemas.microsoft.com/office/2006/metadata/properties" xmlns:ns2="ae2d369f-40aa-4c0d-8d9f-373ea742fafe" targetNamespace="http://schemas.microsoft.com/office/2006/metadata/properties" ma:root="true" ma:fieldsID="7c08412429e425373cce18130cef6240" ns2:_="">
    <xsd:import namespace="ae2d369f-40aa-4c0d-8d9f-373ea742faf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2d369f-40aa-4c0d-8d9f-373ea742fa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TemplafySlideFormConfiguration><![CDATA[{"formFields":[],"formDataEntries":[]}]]></TemplafySlideFormConfiguration>
</file>

<file path=customXml/item3.xml><?xml version="1.0" encoding="utf-8"?>
<TemplafySlideTemplateConfiguration><![CDATA[{"slideVersion":8,"isValidatorEnabled":false,"isLocked":false,"elementsMetadata":[],"slideId":"638301150322883725","enableDocumentContentUpdater":false,"version":"2.0"}]]></TemplafySlideTemplateConfiguration>
</file>

<file path=customXml/item30.xml><?xml version="1.0" encoding="utf-8"?>
<TemplafySlideFormConfiguration><![CDATA[{"formFields":[],"formDataEntries":[]}]]></TemplafySlideFormConfiguration>
</file>

<file path=customXml/item31.xml><?xml version="1.0" encoding="utf-8"?>
<TemplafySlideTemplateConfiguration><![CDATA[{"slideVersion":8,"isValidatorEnabled":false,"isLocked":false,"elementsMetadata":[{"type":"shape","elementConfiguration":{"binding":"{{FormatDateTime(Now(),Translate(\"Format_CustomD\",UserProfile.DocumentLanguage.Language.Language),UserProfile.DocumentLanguage.Language.Language)}}","visibility":"","type":"text","disableUpdates":false}},{"type":"shape","elementConfiguration":{"type":"text","disableUpdates":false}},{"type":"shape","elementConfiguration":{"binding":"{{UserProfile.Name}}","type":"text","disableUpdates":false}}],"slideId":"638301150322670267","enableDocumentContentUpdater":false,"version":"2.0"}]]></TemplafySlideTemplateConfiguration>
</file>

<file path=customXml/item32.xml><?xml version="1.0" encoding="utf-8"?>
<TemplafyFormConfiguration><![CDATA[{"formFields":[{"distinct":false,"hideIfNoUserInteractionRequired":false,"required":true,"autoSelectFirstOption":false,"shareValue":false,"type":"dropDown","dataSourceName":"PrivacyInformation","dataSourceFieldName":"PrivacyInformation","name":"Privacy_Information","label":"Privacy"}],"formDataEntries":[{"name":"Privacy_Information","value":"SS0W9a7Msxtj74vRSLg5pFGPNg16z3hLckrjz3UFUok="}]}]]></TemplafyFormConfiguration>
</file>

<file path=customXml/item33.xml><?xml version="1.0" encoding="utf-8"?>
<TemplafySlideTemplateConfiguration><![CDATA[{"slideVersion":8,"isValidatorEnabled":false,"isLocked":false,"elementsMetadata":[],"slideId":"638301150323377483","enableDocumentContentUpdater":false,"version":"2.0"}]]></TemplafySlideTemplate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TemplateConfiguration><![CDATA[{"slideVersion":4,"isValidatorEnabled":false,"isLocked":false,"elementsMetadata":[],"slideId":"887283747372400650","enableDocumentContentUpdater":false,"version":"2.0"}]]></TemplafySlideTemplateConfiguration>
</file>

<file path=customXml/item9.xml><?xml version="1.0" encoding="utf-8"?>
<TemplafySlideTemplateConfiguration><![CDATA[{"slideVersion":12,"isValidatorEnabled":false,"isLocked":false,"elementsMetadata":[],"slideId":"638132749490088250","enableDocumentContentUpdater":false,"version":"2.0"}]]></TemplafySlideTemplateConfiguration>
</file>

<file path=customXml/itemProps1.xml><?xml version="1.0" encoding="utf-8"?>
<ds:datastoreItem xmlns:ds="http://schemas.openxmlformats.org/officeDocument/2006/customXml" ds:itemID="{3BB86A5E-EEE9-452E-BD50-F184125E2200}">
  <ds:schemaRefs/>
</ds:datastoreItem>
</file>

<file path=customXml/itemProps10.xml><?xml version="1.0" encoding="utf-8"?>
<ds:datastoreItem xmlns:ds="http://schemas.openxmlformats.org/officeDocument/2006/customXml" ds:itemID="{78465C01-5F02-4142-8DB9-CF27EE8E61C1}">
  <ds:schemaRefs/>
</ds:datastoreItem>
</file>

<file path=customXml/itemProps11.xml><?xml version="1.0" encoding="utf-8"?>
<ds:datastoreItem xmlns:ds="http://schemas.openxmlformats.org/officeDocument/2006/customXml" ds:itemID="{28C85CB8-C4E2-42B6-9E95-8E3EDB1A7CC4}">
  <ds:schemaRefs/>
</ds:datastoreItem>
</file>

<file path=customXml/itemProps12.xml><?xml version="1.0" encoding="utf-8"?>
<ds:datastoreItem xmlns:ds="http://schemas.openxmlformats.org/officeDocument/2006/customXml" ds:itemID="{BF2418AB-779F-4558-B872-D6B4DFE18422}">
  <ds:schemaRefs/>
</ds:datastoreItem>
</file>

<file path=customXml/itemProps13.xml><?xml version="1.0" encoding="utf-8"?>
<ds:datastoreItem xmlns:ds="http://schemas.openxmlformats.org/officeDocument/2006/customXml" ds:itemID="{2226E36B-9F26-46B7-8249-A2FA8ED376D4}">
  <ds:schemaRefs/>
</ds:datastoreItem>
</file>

<file path=customXml/itemProps14.xml><?xml version="1.0" encoding="utf-8"?>
<ds:datastoreItem xmlns:ds="http://schemas.openxmlformats.org/officeDocument/2006/customXml" ds:itemID="{217DBD4E-04CB-46F5-9FB0-AF2E1137A40D}">
  <ds:schemaRefs/>
</ds:datastoreItem>
</file>

<file path=customXml/itemProps15.xml><?xml version="1.0" encoding="utf-8"?>
<ds:datastoreItem xmlns:ds="http://schemas.openxmlformats.org/officeDocument/2006/customXml" ds:itemID="{D19BEC73-69CB-414A-A7BE-653B795EEE32}">
  <ds:schemaRefs>
    <ds:schemaRef ds:uri="ae2d369f-40aa-4c0d-8d9f-373ea742fa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16.xml><?xml version="1.0" encoding="utf-8"?>
<ds:datastoreItem xmlns:ds="http://schemas.openxmlformats.org/officeDocument/2006/customXml" ds:itemID="{F291C500-DB7F-415A-9682-A0E8B6D9D1FD}">
  <ds:schemaRefs/>
</ds:datastoreItem>
</file>

<file path=customXml/itemProps17.xml><?xml version="1.0" encoding="utf-8"?>
<ds:datastoreItem xmlns:ds="http://schemas.openxmlformats.org/officeDocument/2006/customXml" ds:itemID="{F61B1AE8-D570-439F-A57B-9DD06FD7DA34}">
  <ds:schemaRefs/>
</ds:datastoreItem>
</file>

<file path=customXml/itemProps18.xml><?xml version="1.0" encoding="utf-8"?>
<ds:datastoreItem xmlns:ds="http://schemas.openxmlformats.org/officeDocument/2006/customXml" ds:itemID="{B277957C-9E57-46EB-98C5-134B4791D8B1}">
  <ds:schemaRefs/>
</ds:datastoreItem>
</file>

<file path=customXml/itemProps19.xml><?xml version="1.0" encoding="utf-8"?>
<ds:datastoreItem xmlns:ds="http://schemas.openxmlformats.org/officeDocument/2006/customXml" ds:itemID="{7539B4C1-FB2F-BF4D-ABF9-A9A18D8C982B}">
  <ds:schemaRefs/>
</ds:datastoreItem>
</file>

<file path=customXml/itemProps2.xml><?xml version="1.0" encoding="utf-8"?>
<ds:datastoreItem xmlns:ds="http://schemas.openxmlformats.org/officeDocument/2006/customXml" ds:itemID="{AADDD0FE-A370-498B-903B-30F75C0DF6AA}">
  <ds:schemaRefs/>
</ds:datastoreItem>
</file>

<file path=customXml/itemProps20.xml><?xml version="1.0" encoding="utf-8"?>
<ds:datastoreItem xmlns:ds="http://schemas.openxmlformats.org/officeDocument/2006/customXml" ds:itemID="{4D41F132-7DED-4D12-B817-1D8B50EE0BB6}">
  <ds:schemaRefs/>
</ds:datastoreItem>
</file>

<file path=customXml/itemProps21.xml><?xml version="1.0" encoding="utf-8"?>
<ds:datastoreItem xmlns:ds="http://schemas.openxmlformats.org/officeDocument/2006/customXml" ds:itemID="{7D1903CA-9F24-49CD-948B-F68BCD5A1F5A}">
  <ds:schemaRefs/>
</ds:datastoreItem>
</file>

<file path=customXml/itemProps22.xml><?xml version="1.0" encoding="utf-8"?>
<ds:datastoreItem xmlns:ds="http://schemas.openxmlformats.org/officeDocument/2006/customXml" ds:itemID="{04D3C8F1-6CD1-0D4D-8EA5-32BF6805AD07}">
  <ds:schemaRefs/>
</ds:datastoreItem>
</file>

<file path=customXml/itemProps23.xml><?xml version="1.0" encoding="utf-8"?>
<ds:datastoreItem xmlns:ds="http://schemas.openxmlformats.org/officeDocument/2006/customXml" ds:itemID="{0C707A77-8E5A-4677-A30E-531E7555CB62}">
  <ds:schemaRefs/>
</ds:datastoreItem>
</file>

<file path=customXml/itemProps24.xml><?xml version="1.0" encoding="utf-8"?>
<ds:datastoreItem xmlns:ds="http://schemas.openxmlformats.org/officeDocument/2006/customXml" ds:itemID="{A62B6A1C-194E-41C3-A362-4E43303800AA}">
  <ds:schemaRefs/>
</ds:datastoreItem>
</file>

<file path=customXml/itemProps25.xml><?xml version="1.0" encoding="utf-8"?>
<ds:datastoreItem xmlns:ds="http://schemas.openxmlformats.org/officeDocument/2006/customXml" ds:itemID="{19AE61FF-9ADE-4E62-ACB7-260F91F1F714}">
  <ds:schemaRefs/>
</ds:datastoreItem>
</file>

<file path=customXml/itemProps26.xml><?xml version="1.0" encoding="utf-8"?>
<ds:datastoreItem xmlns:ds="http://schemas.openxmlformats.org/officeDocument/2006/customXml" ds:itemID="{6B1956A6-16E6-4BC1-87E6-AFE97E780290}">
  <ds:schemaRefs/>
</ds:datastoreItem>
</file>

<file path=customXml/itemProps27.xml><?xml version="1.0" encoding="utf-8"?>
<ds:datastoreItem xmlns:ds="http://schemas.openxmlformats.org/officeDocument/2006/customXml" ds:itemID="{A6D2F1C8-94BE-426A-B08C-25525E486FE5}">
  <ds:schemaRefs>
    <ds:schemaRef ds:uri="ae2d369f-40aa-4c0d-8d9f-373ea742fa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8.xml><?xml version="1.0" encoding="utf-8"?>
<ds:datastoreItem xmlns:ds="http://schemas.openxmlformats.org/officeDocument/2006/customXml" ds:itemID="{D76696FF-6F99-4BF8-BD28-5EEAF2578D78}">
  <ds:schemaRefs>
    <ds:schemaRef ds:uri="http://schemas.microsoft.com/sharepoint/v3/contenttype/forms"/>
  </ds:schemaRefs>
</ds:datastoreItem>
</file>

<file path=customXml/itemProps29.xml><?xml version="1.0" encoding="utf-8"?>
<ds:datastoreItem xmlns:ds="http://schemas.openxmlformats.org/officeDocument/2006/customXml" ds:itemID="{6671AF9B-644B-4148-AD2D-015CB10E2BEF}">
  <ds:schemaRefs/>
</ds:datastoreItem>
</file>

<file path=customXml/itemProps3.xml><?xml version="1.0" encoding="utf-8"?>
<ds:datastoreItem xmlns:ds="http://schemas.openxmlformats.org/officeDocument/2006/customXml" ds:itemID="{BCABB671-D259-604A-8C94-8F66AF37D11F}">
  <ds:schemaRefs/>
</ds:datastoreItem>
</file>

<file path=customXml/itemProps30.xml><?xml version="1.0" encoding="utf-8"?>
<ds:datastoreItem xmlns:ds="http://schemas.openxmlformats.org/officeDocument/2006/customXml" ds:itemID="{D2D840A1-8C0B-9A49-A9E6-697827D6465C}">
  <ds:schemaRefs/>
</ds:datastoreItem>
</file>

<file path=customXml/itemProps31.xml><?xml version="1.0" encoding="utf-8"?>
<ds:datastoreItem xmlns:ds="http://schemas.openxmlformats.org/officeDocument/2006/customXml" ds:itemID="{4B9C7232-E165-1943-9B86-22711B2834F1}">
  <ds:schemaRefs/>
</ds:datastoreItem>
</file>

<file path=customXml/itemProps32.xml><?xml version="1.0" encoding="utf-8"?>
<ds:datastoreItem xmlns:ds="http://schemas.openxmlformats.org/officeDocument/2006/customXml" ds:itemID="{A0CB3283-4520-48D0-9091-1EFB3339413D}">
  <ds:schemaRefs/>
</ds:datastoreItem>
</file>

<file path=customXml/itemProps33.xml><?xml version="1.0" encoding="utf-8"?>
<ds:datastoreItem xmlns:ds="http://schemas.openxmlformats.org/officeDocument/2006/customXml" ds:itemID="{B0ABE834-AF5B-42CE-B071-909FE5E1056B}">
  <ds:schemaRefs/>
</ds:datastoreItem>
</file>

<file path=customXml/itemProps4.xml><?xml version="1.0" encoding="utf-8"?>
<ds:datastoreItem xmlns:ds="http://schemas.openxmlformats.org/officeDocument/2006/customXml" ds:itemID="{1A561450-E1A6-45CC-AF01-ED4CAE26E660}">
  <ds:schemaRefs/>
</ds:datastoreItem>
</file>

<file path=customXml/itemProps5.xml><?xml version="1.0" encoding="utf-8"?>
<ds:datastoreItem xmlns:ds="http://schemas.openxmlformats.org/officeDocument/2006/customXml" ds:itemID="{75E86E06-38EC-49E1-867F-C6285E537991}">
  <ds:schemaRefs/>
</ds:datastoreItem>
</file>

<file path=customXml/itemProps6.xml><?xml version="1.0" encoding="utf-8"?>
<ds:datastoreItem xmlns:ds="http://schemas.openxmlformats.org/officeDocument/2006/customXml" ds:itemID="{47B2CA33-ABD7-4F2C-A29E-DF34CE46D96C}">
  <ds:schemaRefs/>
</ds:datastoreItem>
</file>

<file path=customXml/itemProps7.xml><?xml version="1.0" encoding="utf-8"?>
<ds:datastoreItem xmlns:ds="http://schemas.openxmlformats.org/officeDocument/2006/customXml" ds:itemID="{752E49E6-C3E1-404D-BDEE-8B7B18196E15}">
  <ds:schemaRefs/>
</ds:datastoreItem>
</file>

<file path=customXml/itemProps8.xml><?xml version="1.0" encoding="utf-8"?>
<ds:datastoreItem xmlns:ds="http://schemas.openxmlformats.org/officeDocument/2006/customXml" ds:itemID="{AA823384-E26F-4350-B3D9-C5D77B462A13}">
  <ds:schemaRefs/>
</ds:datastoreItem>
</file>

<file path=customXml/itemProps9.xml><?xml version="1.0" encoding="utf-8"?>
<ds:datastoreItem xmlns:ds="http://schemas.openxmlformats.org/officeDocument/2006/customXml" ds:itemID="{F8DECD1B-DE10-4627-BBCF-952D314C3BA3}">
  <ds:schemaRefs/>
</ds:datastoreItem>
</file>

<file path=docProps/app.xml><?xml version="1.0" encoding="utf-8"?>
<Properties xmlns="http://schemas.openxmlformats.org/officeDocument/2006/extended-properties" xmlns:vt="http://schemas.openxmlformats.org/officeDocument/2006/docPropsVTypes">
  <Template>K16_Zuehlke_Master_DE_20220503-VIML0374</Template>
  <TotalTime>947</TotalTime>
  <Words>2845</Words>
  <Application>Microsoft Office PowerPoint</Application>
  <PresentationFormat>Widescreen</PresentationFormat>
  <Paragraphs>707</Paragraphs>
  <Slides>43</Slides>
  <Notes>29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AA Zuehlke</vt:lpstr>
      <vt:lpstr>AA Zuehlke Medium</vt:lpstr>
      <vt:lpstr>AAZuehlke</vt:lpstr>
      <vt:lpstr>Arial</vt:lpstr>
      <vt:lpstr>Assistant</vt:lpstr>
      <vt:lpstr>Cambria Math</vt:lpstr>
      <vt:lpstr>Open Sans Extrabold</vt:lpstr>
      <vt:lpstr>Symbol</vt:lpstr>
      <vt:lpstr>Wingdings 2</vt:lpstr>
      <vt:lpstr>Zühlke Engineering</vt:lpstr>
      <vt:lpstr>think-cell Folie</vt:lpstr>
      <vt:lpstr>PowerPoint Presentation</vt:lpstr>
      <vt:lpstr>Zühlke expertise</vt:lpstr>
      <vt:lpstr>About Zühlke</vt:lpstr>
      <vt:lpstr>PowerPoint Presentation</vt:lpstr>
      <vt:lpstr>Recent Timeline of Quantum Computation</vt:lpstr>
      <vt:lpstr>Where Do We Stand Now?</vt:lpstr>
      <vt:lpstr>Quantum as a Blessing for Cryptography</vt:lpstr>
      <vt:lpstr>Quantum as a Threat to Cryptography</vt:lpstr>
      <vt:lpstr>But Why Worry Now? Harvest Now Decrypt Later!</vt:lpstr>
      <vt:lpstr>PowerPoint Presentation</vt:lpstr>
      <vt:lpstr>A Paradigm Shift for Key Agreement</vt:lpstr>
      <vt:lpstr>An Analogy</vt:lpstr>
      <vt:lpstr>Concrete Differences</vt:lpstr>
      <vt:lpstr>PowerPoint Presentation</vt:lpstr>
      <vt:lpstr>Standardization by NIST</vt:lpstr>
      <vt:lpstr>NIST Algorithm Overview</vt:lpstr>
      <vt:lpstr>Strengths and Weaknesses of Classical and Post-Quantum Algorithms</vt:lpstr>
      <vt:lpstr>PowerPoint Presentation</vt:lpstr>
      <vt:lpstr>What is Crypto Agility?</vt:lpstr>
      <vt:lpstr>Example of Cryptographic Agility: TLS Negotiation</vt:lpstr>
      <vt:lpstr>Cryptographic Agility in the Context of PQC</vt:lpstr>
      <vt:lpstr>Challenges of Cryptographic Agility at Scale</vt:lpstr>
      <vt:lpstr>Cryptography Agility</vt:lpstr>
      <vt:lpstr>PowerPoint Presentation</vt:lpstr>
      <vt:lpstr>Your contact</vt:lpstr>
      <vt:lpstr>PowerPoint Presentation</vt:lpstr>
      <vt:lpstr>PowerPoint Presentation</vt:lpstr>
      <vt:lpstr>Quantum Key Distribution (QKD)</vt:lpstr>
      <vt:lpstr>PowerPoint Presentation</vt:lpstr>
      <vt:lpstr>Post-Quantum Public-Key Schemes</vt:lpstr>
      <vt:lpstr>New Hard Problems on Lattices</vt:lpstr>
      <vt:lpstr>PowerPoint Presentation</vt:lpstr>
      <vt:lpstr>Quantumsafe Certificates</vt:lpstr>
      <vt:lpstr>Quantumsafe Certificates</vt:lpstr>
      <vt:lpstr>PowerPoint Presentation</vt:lpstr>
      <vt:lpstr>Our Approach to PQC Migration</vt:lpstr>
      <vt:lpstr>Technical Migration to Post-Quantum Cryptography</vt:lpstr>
      <vt:lpstr>Phase 1: Collection of Critical Data</vt:lpstr>
      <vt:lpstr>Phase 1: Inventory of Critical Data and Cryptographic Mechanisms </vt:lpstr>
      <vt:lpstr>Phase 2: Evaluation of Quantum Risk and Crypto-Agility</vt:lpstr>
      <vt:lpstr>Phase 3: Priorization</vt:lpstr>
      <vt:lpstr>Phase 4: Roadmap &amp; Planning</vt:lpstr>
      <vt:lpstr>Organizational Migration to Post-Quantum Cryptography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Zühlke</dc:creator>
  <dc:description/>
  <cp:lastModifiedBy>Banfi, Fabio</cp:lastModifiedBy>
  <cp:revision>43</cp:revision>
  <dcterms:created xsi:type="dcterms:W3CDTF">2025-04-09T14:51:43Z</dcterms:created>
  <dcterms:modified xsi:type="dcterms:W3CDTF">2025-09-25T11:58:20Z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0x010100AC6469880675C44DA1B666EB14F4D1E3</vt:lpwstr>
  </property>
  <property fmtid="{D5CDD505-2E9C-101B-9397-08002B2CF9AE}" pid="3" name="MediaServiceImageTags">
    <vt:lpwstr/>
  </property>
  <property fmtid="{D5CDD505-2E9C-101B-9397-08002B2CF9AE}" pid="4" name="TemplafyTimeStamp">
    <vt:lpwstr>2023-11-08T10:18:46</vt:lpwstr>
  </property>
  <property fmtid="{D5CDD505-2E9C-101B-9397-08002B2CF9AE}" pid="5" name="TemplafyTenantId">
    <vt:lpwstr>zuehlke</vt:lpwstr>
  </property>
  <property fmtid="{D5CDD505-2E9C-101B-9397-08002B2CF9AE}" pid="6" name="TemplafyTemplateId">
    <vt:lpwstr>637895031070049046</vt:lpwstr>
  </property>
  <property fmtid="{D5CDD505-2E9C-101B-9397-08002B2CF9AE}" pid="7" name="TemplafyUserProfileId">
    <vt:lpwstr>857550359014932489</vt:lpwstr>
  </property>
  <property fmtid="{D5CDD505-2E9C-101B-9397-08002B2CF9AE}" pid="8" name="TemplafyFromBlank">
    <vt:bool>false</vt:bool>
  </property>
</Properties>
</file>